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8" r:id="rId4"/>
    <p:sldId id="262" r:id="rId5"/>
    <p:sldId id="257" r:id="rId6"/>
    <p:sldId id="269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671"/>
    <a:srgbClr val="A8DDF0"/>
    <a:srgbClr val="C33764"/>
    <a:srgbClr val="1D5DB5"/>
    <a:srgbClr val="9BC7CA"/>
    <a:srgbClr val="B4B4B4"/>
    <a:srgbClr val="C4C4C4"/>
    <a:srgbClr val="FFFFFF"/>
    <a:srgbClr val="D9A3C6"/>
    <a:srgbClr val="FF8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0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0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5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99" y="3922647"/>
            <a:ext cx="4339770" cy="2082632"/>
          </a:xfrm>
          <a:noFill/>
          <a:ln w="9525">
            <a:noFill/>
          </a:ln>
          <a:effectLst/>
        </p:spPr>
        <p:txBody>
          <a:bodyPr>
            <a:noAutofit/>
          </a:bodyPr>
          <a:lstStyle/>
          <a:p>
            <a:r>
              <a:rPr lang="en-US" sz="14000" dirty="0" smtClean="0">
                <a:solidFill>
                  <a:srgbClr val="1D26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DSA</a:t>
            </a:r>
            <a:endParaRPr lang="ru-RU" sz="14000" dirty="0">
              <a:solidFill>
                <a:srgbClr val="1D26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24" y="584200"/>
            <a:ext cx="5956119" cy="36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032000" y="719666"/>
            <a:ext cx="8127999" cy="5418666"/>
            <a:chOff x="2032000" y="719666"/>
            <a:chExt cx="8127999" cy="5418666"/>
          </a:xfrm>
          <a:gradFill flip="none" rotWithShape="0">
            <a:gsLst>
              <a:gs pos="0">
                <a:srgbClr val="C33764"/>
              </a:gs>
              <a:gs pos="100000">
                <a:srgbClr val="1D2671"/>
              </a:gs>
            </a:gsLst>
            <a:lin ang="5400000" scaled="1"/>
            <a:tileRect/>
          </a:gradFill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Полилиния 5"/>
            <p:cNvSpPr/>
            <p:nvPr/>
          </p:nvSpPr>
          <p:spPr>
            <a:xfrm>
              <a:off x="2032000" y="719666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206620" bIns="97147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Сложность </a:t>
              </a:r>
              <a:r>
                <a:rPr lang="ru-RU" dirty="0" smtClean="0">
                  <a:latin typeface="Verdana" charset="0"/>
                  <a:ea typeface="Verdana" charset="0"/>
                  <a:cs typeface="Verdana" charset="0"/>
                </a:rPr>
                <a:t>ведения демографического </a:t>
              </a: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анализа </a:t>
              </a: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целевой аудитории по видеоданным </a:t>
              </a:r>
              <a:endParaRPr lang="ru-RU" sz="1800" kern="1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2499360" y="1830492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198492" bIns="97147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Потеря большого количества важных статистических данных</a:t>
              </a:r>
              <a:endParaRPr lang="ru-RU" sz="1800" kern="1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2966719" y="2941319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198492" bIns="97147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Невозможность обеспечения количественного и/или качественного уровня предоставления услуг</a:t>
              </a:r>
              <a:endParaRPr lang="ru-RU" sz="1800" kern="1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434079" y="4052146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198492" bIns="97147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Потеря доверия со стороны целевой аудитории</a:t>
              </a:r>
              <a:endParaRPr lang="ru-RU" sz="1800" kern="1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3901439" y="5162972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198492" bIns="97147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Уменьшение прибыли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656575" y="1432220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206" tIns="35560" rIns="178206" bIns="192471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800" kern="120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8123935" y="2543047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206" tIns="35560" rIns="178206" bIns="192471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800" kern="120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8591295" y="3637618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206" tIns="35560" rIns="178206" bIns="192471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800" kern="120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9058655" y="4759282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206" tIns="35560" rIns="178206" bIns="192471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800" kern="120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2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95" y="188057"/>
            <a:ext cx="6734098" cy="648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6469" y="2263554"/>
            <a:ext cx="1650946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Statistics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8755" y="5976167"/>
            <a:ext cx="2779138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 Base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53" y="2255719"/>
            <a:ext cx="2898694" cy="2346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7064" y="305072"/>
            <a:ext cx="2000498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 Analytics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5420" y="4279409"/>
            <a:ext cx="1769139" cy="84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Vision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71" y="992122"/>
            <a:ext cx="3629016" cy="5278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5806" y="1730436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Возраст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5296" y="2219882"/>
            <a:ext cx="68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Пол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6151" y="1345919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Время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0873" y="177050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Услуги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1767" y="5439178"/>
            <a:ext cx="327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+mj-lt"/>
              </a:rPr>
              <a:t>Повышение качества предоставляемых услуг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6540" y="3255466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Аналитика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8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17" y="257577"/>
            <a:ext cx="9674053" cy="64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ear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8267" y="710229"/>
            <a:ext cx="7514772" cy="5009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97258" y="622174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</a:t>
            </a:r>
            <a:r>
              <a:rPr lang="en-US" dirty="0" smtClean="0"/>
              <a:t>RNN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1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</a:t>
            </a:r>
            <a:br>
              <a:rPr lang="ru-RU" dirty="0" smtClean="0"/>
            </a:br>
            <a:r>
              <a:rPr lang="ru-RU" dirty="0" smtClean="0"/>
              <a:t>404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441419"/>
            <a:ext cx="7579000" cy="24734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" b="9810"/>
          <a:stretch/>
        </p:blipFill>
        <p:spPr>
          <a:xfrm>
            <a:off x="8600312" y="2559663"/>
            <a:ext cx="2231173" cy="2264102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5900" y="5054600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Вадим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02947" y="5054599"/>
            <a:ext cx="126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Алексей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37874" y="5054598"/>
            <a:ext cx="76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Егор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950337" y="5054597"/>
            <a:ext cx="15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Екатерина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16353" y="5516262"/>
            <a:ext cx="218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>
                <a:solidFill>
                  <a:schemeClr val="bg1">
                    <a:lumMod val="50000"/>
                  </a:schemeClr>
                </a:solidFill>
              </a:rPr>
              <a:t>ГазИнформСервис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0749" y="5516262"/>
            <a:ext cx="2655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Digital Security 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8949" y="5516262"/>
            <a:ext cx="1799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Quest Software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8288" y="5516262"/>
            <a:ext cx="3395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Институт Сетевых Технологий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76" y="2558811"/>
            <a:ext cx="2313592" cy="225139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880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9" y="446081"/>
            <a:ext cx="9660393" cy="50882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41" y="2652273"/>
            <a:ext cx="1443874" cy="367424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633053" y="2539658"/>
            <a:ext cx="770689" cy="77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403742" y="3307172"/>
            <a:ext cx="1802046" cy="149977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8"/>
          <a:stretch/>
        </p:blipFill>
        <p:spPr>
          <a:xfrm>
            <a:off x="7980363" y="4806951"/>
            <a:ext cx="3277057" cy="88264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23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2151</TotalTime>
  <Words>63</Words>
  <Application>Microsoft Office PowerPoint</Application>
  <PresentationFormat>Широкоэкранный</PresentationFormat>
  <Paragraphs>26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Verdana</vt:lpstr>
      <vt:lpstr>Wingdings 2</vt:lpstr>
      <vt:lpstr>HDOfficeLightV0</vt:lpstr>
      <vt:lpstr>1_HDOfficeLightV0</vt:lpstr>
      <vt:lpstr>DSA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Команда  404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106</cp:revision>
  <dcterms:created xsi:type="dcterms:W3CDTF">2018-04-13T20:06:50Z</dcterms:created>
  <dcterms:modified xsi:type="dcterms:W3CDTF">2018-04-15T08:55:25Z</dcterms:modified>
</cp:coreProperties>
</file>