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57" r:id="rId4"/>
    <p:sldId id="258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7CA"/>
    <a:srgbClr val="B4B4B4"/>
    <a:srgbClr val="C4C4C4"/>
    <a:srgbClr val="FFFFFF"/>
    <a:srgbClr val="1D5DB5"/>
    <a:srgbClr val="D9A3C6"/>
    <a:srgbClr val="FF85D6"/>
    <a:srgbClr val="E763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Возраст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Man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Лист1!$A$2:$A$7</c:f>
              <c:strCache>
                <c:ptCount val="6"/>
                <c:pt idx="0">
                  <c:v>до 15</c:v>
                </c:pt>
                <c:pt idx="1">
                  <c:v>15-25</c:v>
                </c:pt>
                <c:pt idx="2">
                  <c:v>25-35</c:v>
                </c:pt>
                <c:pt idx="3">
                  <c:v>35-45</c:v>
                </c:pt>
                <c:pt idx="4">
                  <c:v>45-55</c:v>
                </c:pt>
                <c:pt idx="5">
                  <c:v>старше 55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3.2</c:v>
                </c:pt>
                <c:pt idx="5">
                  <c:v>1.6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Woman</c:v>
                </c:pt>
              </c:strCache>
            </c:strRef>
          </c:tx>
          <c:spPr>
            <a:solidFill>
              <a:srgbClr val="D9A3C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Лист1!$A$2:$A$7</c:f>
              <c:strCache>
                <c:ptCount val="6"/>
                <c:pt idx="0">
                  <c:v>до 15</c:v>
                </c:pt>
                <c:pt idx="1">
                  <c:v>15-25</c:v>
                </c:pt>
                <c:pt idx="2">
                  <c:v>25-35</c:v>
                </c:pt>
                <c:pt idx="3">
                  <c:v>35-45</c:v>
                </c:pt>
                <c:pt idx="4">
                  <c:v>45-55</c:v>
                </c:pt>
                <c:pt idx="5">
                  <c:v>старше 55</c:v>
                </c:pt>
              </c:strCache>
            </c:strRef>
          </c:cat>
          <c:val>
            <c:numRef>
              <c:f>Лист1!$C$2:$C$7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2.1</c:v>
                </c:pt>
                <c:pt idx="5">
                  <c:v>0.9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4215040"/>
        <c:axId val="213940704"/>
      </c:barChart>
      <c:catAx>
        <c:axId val="214215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3940704"/>
        <c:crosses val="autoZero"/>
        <c:auto val="1"/>
        <c:lblAlgn val="ctr"/>
        <c:lblOffset val="100"/>
        <c:noMultiLvlLbl val="0"/>
      </c:catAx>
      <c:valAx>
        <c:axId val="213940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4215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93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71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002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165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857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129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377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207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74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8591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54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17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72905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5534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03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19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59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796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70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478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26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25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95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19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" y="2140856"/>
            <a:ext cx="12170230" cy="1484087"/>
          </a:xfrm>
          <a:prstGeom prst="rect">
            <a:avLst/>
          </a:prstGeom>
          <a:solidFill>
            <a:srgbClr val="9BC7CA">
              <a:alpha val="66000"/>
            </a:srgb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29772" y="2204353"/>
            <a:ext cx="11001829" cy="1299030"/>
          </a:xfrm>
          <a:noFill/>
          <a:ln w="9525">
            <a:noFill/>
          </a:ln>
          <a:effectLst/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Сервис по предоставлению статистических данных в сфере услуг</a:t>
            </a:r>
            <a:endParaRPr lang="ru-RU" sz="40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268687" y="5892801"/>
            <a:ext cx="6923314" cy="965200"/>
          </a:xfrm>
        </p:spPr>
        <p:txBody>
          <a:bodyPr>
            <a:normAutofit/>
          </a:bodyPr>
          <a:lstStyle/>
          <a:p>
            <a:pPr algn="r"/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Социальные сервисы</a:t>
            </a:r>
            <a:br>
              <a:rPr lang="ru-RU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Кейс: свое решение – сделай общую жизнь лучше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26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8848" y="1284909"/>
            <a:ext cx="5808290" cy="45613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>
                <a:latin typeface="+mj-lt"/>
              </a:rPr>
              <a:t>Сбор статистических данных:</a:t>
            </a:r>
          </a:p>
          <a:p>
            <a:r>
              <a:rPr lang="ru-RU" dirty="0" smtClean="0">
                <a:latin typeface="+mj-lt"/>
              </a:rPr>
              <a:t>Возраст</a:t>
            </a:r>
          </a:p>
          <a:p>
            <a:r>
              <a:rPr lang="ru-RU" dirty="0" smtClean="0">
                <a:latin typeface="+mj-lt"/>
              </a:rPr>
              <a:t>Пол</a:t>
            </a:r>
          </a:p>
          <a:p>
            <a:r>
              <a:rPr lang="ru-RU" dirty="0" smtClean="0">
                <a:latin typeface="+mj-lt"/>
              </a:rPr>
              <a:t>Дата посещения</a:t>
            </a:r>
          </a:p>
          <a:p>
            <a:r>
              <a:rPr lang="ru-RU" dirty="0" smtClean="0">
                <a:latin typeface="+mj-lt"/>
              </a:rPr>
              <a:t>Время входа</a:t>
            </a:r>
          </a:p>
          <a:p>
            <a:r>
              <a:rPr lang="ru-RU" dirty="0" smtClean="0">
                <a:latin typeface="+mj-lt"/>
              </a:rPr>
              <a:t>Время выхода</a:t>
            </a:r>
          </a:p>
          <a:p>
            <a:r>
              <a:rPr lang="ru-RU" dirty="0" smtClean="0">
                <a:latin typeface="+mj-lt"/>
              </a:rPr>
              <a:t>Товары </a:t>
            </a:r>
          </a:p>
          <a:p>
            <a:r>
              <a:rPr lang="ru-RU" dirty="0" smtClean="0">
                <a:latin typeface="+mj-lt"/>
              </a:rPr>
              <a:t>Предоставленные услуги</a:t>
            </a:r>
          </a:p>
          <a:p>
            <a:r>
              <a:rPr lang="ru-RU" dirty="0" smtClean="0">
                <a:latin typeface="+mj-lt"/>
              </a:rPr>
              <a:t>Количества людей в помещении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endParaRPr lang="ru-RU" dirty="0" smtClean="0">
              <a:latin typeface="+mj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744" y="921119"/>
            <a:ext cx="3619983" cy="52654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07293" y="1657865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+mj-lt"/>
              </a:rPr>
              <a:t>Возраст</a:t>
            </a:r>
            <a:endParaRPr lang="ru-RU" sz="24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25626" y="2209600"/>
            <a:ext cx="688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+mj-lt"/>
              </a:rPr>
              <a:t>Пол</a:t>
            </a:r>
            <a:endParaRPr lang="ru-RU" sz="24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56592" y="1284909"/>
            <a:ext cx="109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+mj-lt"/>
              </a:rPr>
              <a:t>Услуги </a:t>
            </a:r>
            <a:endParaRPr lang="ru-RU" sz="24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74302" y="1785016"/>
            <a:ext cx="1131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+mj-lt"/>
              </a:rPr>
              <a:t>Товары</a:t>
            </a:r>
            <a:endParaRPr lang="ru-RU" sz="24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36413" y="5355552"/>
            <a:ext cx="3275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  <a:latin typeface="+mj-lt"/>
              </a:rPr>
              <a:t>Повышение качества предоставляемых услуг</a:t>
            </a:r>
            <a:endParaRPr lang="ru-RU" sz="2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9832479" y="3427579"/>
            <a:ext cx="862283" cy="136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705637" y="3242913"/>
            <a:ext cx="1569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+mj-lt"/>
              </a:rPr>
              <a:t>Аналитика</a:t>
            </a: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386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0327" y="1691322"/>
            <a:ext cx="5803446" cy="2361996"/>
          </a:xfrm>
        </p:spPr>
        <p:txBody>
          <a:bodyPr>
            <a:noAutofit/>
          </a:bodyPr>
          <a:lstStyle/>
          <a:p>
            <a:r>
              <a:rPr lang="ru-RU" dirty="0" smtClean="0">
                <a:latin typeface="+mj-lt"/>
              </a:rPr>
              <a:t>Детектирование лиц</a:t>
            </a:r>
          </a:p>
          <a:p>
            <a:r>
              <a:rPr lang="ru-RU" dirty="0" smtClean="0">
                <a:latin typeface="+mj-lt"/>
              </a:rPr>
              <a:t>Определение </a:t>
            </a:r>
            <a:r>
              <a:rPr lang="ru-RU" dirty="0">
                <a:latin typeface="+mj-lt"/>
              </a:rPr>
              <a:t>категории целевой </a:t>
            </a:r>
            <a:r>
              <a:rPr lang="ru-RU" dirty="0" smtClean="0">
                <a:latin typeface="+mj-lt"/>
              </a:rPr>
              <a:t>аудитории</a:t>
            </a:r>
          </a:p>
          <a:p>
            <a:r>
              <a:rPr lang="ru-RU" dirty="0">
                <a:latin typeface="+mj-lt"/>
              </a:rPr>
              <a:t>Фиксирование даты и времени входа и выхода посетителя</a:t>
            </a:r>
          </a:p>
          <a:p>
            <a:r>
              <a:rPr lang="ru-RU" dirty="0" smtClean="0">
                <a:latin typeface="+mj-lt"/>
              </a:rPr>
              <a:t>Анализ возраста и пола целевой аудитории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90" b="13466"/>
          <a:stretch/>
        </p:blipFill>
        <p:spPr>
          <a:xfrm>
            <a:off x="7640867" y="1334903"/>
            <a:ext cx="3813684" cy="3984904"/>
          </a:xfrm>
          <a:prstGeom prst="ellipse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4844" y="4963388"/>
            <a:ext cx="9229028" cy="99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</a:pPr>
            <a:r>
              <a:rPr lang="ru-RU" sz="2800" dirty="0">
                <a:latin typeface="+mj-lt"/>
              </a:rPr>
              <a:t>Получение статистики посещаемости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</a:pPr>
            <a:r>
              <a:rPr lang="ru-RU" sz="2800" dirty="0">
                <a:latin typeface="+mj-lt"/>
              </a:rPr>
              <a:t>Предсказание степени загруженности посетителями</a:t>
            </a:r>
          </a:p>
        </p:txBody>
      </p:sp>
    </p:spTree>
    <p:extLst>
      <p:ext uri="{BB962C8B-B14F-4D97-AF65-F5344CB8AC3E}">
        <p14:creationId xmlns:p14="http://schemas.microsoft.com/office/powerpoint/2010/main" val="195201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028" y="839337"/>
            <a:ext cx="5822910" cy="5601507"/>
          </a:xfr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167" y="2591686"/>
            <a:ext cx="2614107" cy="21161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54259" y="2003476"/>
            <a:ext cx="1769139" cy="842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Computer Vision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17155" y="839337"/>
            <a:ext cx="2000498" cy="468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AI Analytics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64772" y="2637746"/>
            <a:ext cx="1650946" cy="468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Statistics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17155" y="5814647"/>
            <a:ext cx="2779138" cy="468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Knowledge Base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431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178" y="793537"/>
            <a:ext cx="8735644" cy="460121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00" r="31291"/>
          <a:stretch/>
        </p:blipFill>
        <p:spPr>
          <a:xfrm>
            <a:off x="5363514" y="2740113"/>
            <a:ext cx="1464972" cy="392662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5709257" y="2674619"/>
            <a:ext cx="770689" cy="7706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6479946" y="3445308"/>
            <a:ext cx="2083029" cy="1360055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175" y="4805363"/>
            <a:ext cx="3258005" cy="103837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56238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целевой аудитории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73958" y="1690688"/>
            <a:ext cx="4831307" cy="23081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Количество людей по категориям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7997587" y="1419366"/>
            <a:ext cx="2579428" cy="2579428"/>
          </a:xfrm>
          <a:prstGeom prst="ellips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0" name="Диаграмма 9"/>
          <p:cNvGraphicFramePr/>
          <p:nvPr>
            <p:extLst>
              <p:ext uri="{D42A27DB-BD31-4B8C-83A1-F6EECF244321}">
                <p14:modId xmlns:p14="http://schemas.microsoft.com/office/powerpoint/2010/main" val="1040910059"/>
              </p:ext>
            </p:extLst>
          </p:nvPr>
        </p:nvGraphicFramePr>
        <p:xfrm>
          <a:off x="1050878" y="4218792"/>
          <a:ext cx="10302921" cy="2334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2" name="Прямая соединительная линия 11"/>
          <p:cNvCxnSpPr>
            <a:stCxn id="6" idx="7"/>
          </p:cNvCxnSpPr>
          <p:nvPr/>
        </p:nvCxnSpPr>
        <p:spPr>
          <a:xfrm flipH="1">
            <a:off x="9287301" y="1797114"/>
            <a:ext cx="911966" cy="911966"/>
          </a:xfrm>
          <a:prstGeom prst="line">
            <a:avLst/>
          </a:prstGeom>
          <a:ln>
            <a:solidFill>
              <a:srgbClr val="E7637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6" idx="6"/>
          </p:cNvCxnSpPr>
          <p:nvPr/>
        </p:nvCxnSpPr>
        <p:spPr>
          <a:xfrm flipH="1">
            <a:off x="9287301" y="2709080"/>
            <a:ext cx="1289714" cy="0"/>
          </a:xfrm>
          <a:prstGeom prst="line">
            <a:avLst/>
          </a:prstGeom>
          <a:ln>
            <a:solidFill>
              <a:srgbClr val="E76376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33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TM02900722[[fn=Совет директоров]]</Template>
  <TotalTime>1339</TotalTime>
  <Words>83</Words>
  <Application>Microsoft Office PowerPoint</Application>
  <PresentationFormat>Широкоэкранный</PresentationFormat>
  <Paragraphs>31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Verdana</vt:lpstr>
      <vt:lpstr>Wingdings 2</vt:lpstr>
      <vt:lpstr>HDOfficeLightV0</vt:lpstr>
      <vt:lpstr>1_HDOfficeLightV0</vt:lpstr>
      <vt:lpstr>Сервис по предоставлению статистических данных в сфере услуг</vt:lpstr>
      <vt:lpstr>Презентация PowerPoint</vt:lpstr>
      <vt:lpstr>Цель и задачи</vt:lpstr>
      <vt:lpstr>Презентация PowerPoint</vt:lpstr>
      <vt:lpstr>Презентация PowerPoint</vt:lpstr>
      <vt:lpstr>Анализ целевой аудитории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68</cp:revision>
  <dcterms:created xsi:type="dcterms:W3CDTF">2018-04-13T20:06:50Z</dcterms:created>
  <dcterms:modified xsi:type="dcterms:W3CDTF">2018-04-14T19:21:01Z</dcterms:modified>
</cp:coreProperties>
</file>