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4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6597776"/>
        <c:axId val="356598168"/>
      </c:barChart>
      <c:catAx>
        <c:axId val="35659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598168"/>
        <c:crosses val="autoZero"/>
        <c:auto val="1"/>
        <c:lblAlgn val="ctr"/>
        <c:lblOffset val="100"/>
        <c:noMultiLvlLbl val="0"/>
      </c:catAx>
      <c:valAx>
        <c:axId val="356598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59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5450" y="1287922"/>
            <a:ext cx="11341100" cy="2725278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 для статистического анализа </a:t>
            </a:r>
            <a:r>
              <a:rPr lang="ru-RU" dirty="0" smtClean="0"/>
              <a:t>потока посетителей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5373"/>
            <a:ext cx="9144000" cy="958319"/>
          </a:xfrm>
        </p:spPr>
        <p:txBody>
          <a:bodyPr/>
          <a:lstStyle/>
          <a:p>
            <a:r>
              <a:rPr lang="ru-RU" dirty="0" smtClean="0"/>
              <a:t>Социальные сервисы</a:t>
            </a:r>
            <a:br>
              <a:rPr lang="ru-RU" dirty="0" smtClean="0"/>
            </a:br>
            <a:r>
              <a:rPr lang="ru-RU" dirty="0" smtClean="0"/>
              <a:t>Кейс: свое решение – сделай общую жизнь лучше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17793" y="249535"/>
            <a:ext cx="2799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РЕКЛАМА</a:t>
            </a:r>
            <a:endParaRPr lang="ru-RU" sz="54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23316" y="4961235"/>
            <a:ext cx="4588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ОНА ПОВСЮДУ !</a:t>
            </a:r>
            <a:endParaRPr lang="ru-RU" sz="54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предлагаем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2425953"/>
            <a:ext cx="5221406" cy="23699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Внедрение </a:t>
            </a:r>
            <a:r>
              <a:rPr lang="ru-RU" dirty="0" smtClean="0">
                <a:latin typeface="+mj-lt"/>
              </a:rPr>
              <a:t>интеллектуальной системы для распространения Вашей рекламы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Увеличение процента продаж за счет контекстной рекламы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95" y="1992833"/>
            <a:ext cx="5132632" cy="34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300" y="2613025"/>
            <a:ext cx="6640773" cy="23505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+mj-lt"/>
              </a:rPr>
              <a:t>Детектирование лиц</a:t>
            </a:r>
          </a:p>
          <a:p>
            <a:r>
              <a:rPr lang="ru-RU" dirty="0" smtClean="0">
                <a:latin typeface="+mj-lt"/>
              </a:rPr>
              <a:t>Определение </a:t>
            </a:r>
            <a:r>
              <a:rPr lang="ru-RU" dirty="0">
                <a:latin typeface="+mj-lt"/>
              </a:rPr>
              <a:t>категории целевой аудитории</a:t>
            </a:r>
          </a:p>
          <a:p>
            <a:r>
              <a:rPr lang="ru-RU" dirty="0" smtClean="0">
                <a:latin typeface="+mj-lt"/>
              </a:rPr>
              <a:t>Анализ возраста и пола целевой аудитории</a:t>
            </a:r>
          </a:p>
          <a:p>
            <a:r>
              <a:rPr lang="ru-RU" dirty="0" smtClean="0">
                <a:latin typeface="+mj-lt"/>
              </a:rPr>
              <a:t>Получение статистики посещаемости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2" r="13898" b="1778"/>
          <a:stretch/>
        </p:blipFill>
        <p:spPr>
          <a:xfrm>
            <a:off x="7467599" y="736600"/>
            <a:ext cx="4051301" cy="5613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12902" y="901541"/>
            <a:ext cx="27606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ПЛОХАЯ РЕКЛАМА</a:t>
            </a:r>
            <a:endParaRPr lang="ru-RU" sz="28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79853" y="5826780"/>
            <a:ext cx="30267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ХОРОШАЯ</a:t>
            </a:r>
            <a:r>
              <a:rPr lang="ru-RU" sz="2800" b="1" cap="none" spc="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РЕКЛАМА</a:t>
            </a:r>
            <a:endParaRPr lang="ru-RU" sz="28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r="8430"/>
          <a:stretch/>
        </p:blipFill>
        <p:spPr>
          <a:xfrm>
            <a:off x="655093" y="1416382"/>
            <a:ext cx="3930556" cy="2524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0" t="7291" r="41770" b="51330"/>
          <a:stretch/>
        </p:blipFill>
        <p:spPr>
          <a:xfrm>
            <a:off x="2676524" y="3090390"/>
            <a:ext cx="3326931" cy="2406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14836" r="22404"/>
          <a:stretch/>
        </p:blipFill>
        <p:spPr>
          <a:xfrm>
            <a:off x="5605729" y="4227869"/>
            <a:ext cx="2872487" cy="24565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4585649" y="2004845"/>
            <a:ext cx="17143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03455" y="3385431"/>
            <a:ext cx="1905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498187" y="4743808"/>
            <a:ext cx="802261" cy="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9305208" y="4496859"/>
            <a:ext cx="2556648" cy="746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Театры, аптеки, </a:t>
            </a:r>
            <a:r>
              <a:rPr lang="en-US" dirty="0" smtClean="0"/>
              <a:t>TV-</a:t>
            </a:r>
            <a:r>
              <a:rPr lang="ru-RU" dirty="0" smtClean="0"/>
              <a:t>шоу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908583" y="3113875"/>
            <a:ext cx="2556648" cy="746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Путешествия, автомобили, квартиры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299974" y="1774725"/>
            <a:ext cx="2556648" cy="746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Мультфильмы, </a:t>
            </a:r>
            <a:br>
              <a:rPr lang="ru-RU" dirty="0" smtClean="0"/>
            </a:br>
            <a:r>
              <a:rPr lang="ru-RU" dirty="0" smtClean="0"/>
              <a:t>игры, сладости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5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365</TotalTime>
  <Words>72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Impact</vt:lpstr>
      <vt:lpstr>Wingdings 2</vt:lpstr>
      <vt:lpstr>HDOfficeLightV0</vt:lpstr>
      <vt:lpstr>1_HDOfficeLightV0</vt:lpstr>
      <vt:lpstr>Сервис для статистического анализа потока посетителей</vt:lpstr>
      <vt:lpstr>Презентация PowerPoint</vt:lpstr>
      <vt:lpstr>Мы предлагаем </vt:lpstr>
      <vt:lpstr>Цель и задачи</vt:lpstr>
      <vt:lpstr>Решение 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37</cp:revision>
  <dcterms:created xsi:type="dcterms:W3CDTF">2018-04-13T20:06:50Z</dcterms:created>
  <dcterms:modified xsi:type="dcterms:W3CDTF">2018-04-14T02:48:52Z</dcterms:modified>
</cp:coreProperties>
</file>