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3C6"/>
    <a:srgbClr val="FF85D6"/>
    <a:srgbClr val="E76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81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Возраст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1.6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Woman</c:v>
                </c:pt>
              </c:strCache>
            </c:strRef>
          </c:tx>
          <c:spPr>
            <a:solidFill>
              <a:srgbClr val="D9A3C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0.9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744208"/>
        <c:axId val="199744600"/>
      </c:barChart>
      <c:catAx>
        <c:axId val="19974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744600"/>
        <c:crosses val="autoZero"/>
        <c:auto val="1"/>
        <c:lblAlgn val="ctr"/>
        <c:lblOffset val="100"/>
        <c:noMultiLvlLbl val="0"/>
      </c:catAx>
      <c:valAx>
        <c:axId val="199744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74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00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6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5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2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7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0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4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9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9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5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9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5450" y="1231680"/>
            <a:ext cx="11341100" cy="2725278"/>
          </a:xfrm>
        </p:spPr>
        <p:txBody>
          <a:bodyPr>
            <a:normAutofit/>
          </a:bodyPr>
          <a:lstStyle/>
          <a:p>
            <a:r>
              <a:rPr lang="ru-RU" dirty="0" smtClean="0"/>
              <a:t>Сервис </a:t>
            </a:r>
            <a:r>
              <a:rPr lang="ru-RU" dirty="0" smtClean="0"/>
              <a:t>по </a:t>
            </a:r>
            <a:r>
              <a:rPr lang="ru-RU" dirty="0" smtClean="0"/>
              <a:t>предоставлению </a:t>
            </a:r>
            <a:r>
              <a:rPr lang="ru-RU" dirty="0" smtClean="0"/>
              <a:t>статистических данных в сфере </a:t>
            </a:r>
            <a:r>
              <a:rPr lang="ru-RU" dirty="0" smtClean="0"/>
              <a:t>услуг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5373"/>
            <a:ext cx="9144000" cy="958319"/>
          </a:xfrm>
        </p:spPr>
        <p:txBody>
          <a:bodyPr/>
          <a:lstStyle/>
          <a:p>
            <a:r>
              <a:rPr lang="ru-RU" dirty="0" smtClean="0"/>
              <a:t>Социальные сервисы</a:t>
            </a:r>
            <a:br>
              <a:rPr lang="ru-RU" dirty="0" smtClean="0"/>
            </a:br>
            <a:r>
              <a:rPr lang="ru-RU" dirty="0" smtClean="0"/>
              <a:t>Кейс: свое решение – сделай общую жизнь лучше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2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предлагаем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5414" y="1737853"/>
            <a:ext cx="5808290" cy="45613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Сбор статистических данных:</a:t>
            </a:r>
          </a:p>
          <a:p>
            <a:r>
              <a:rPr lang="ru-RU" dirty="0" smtClean="0">
                <a:latin typeface="+mj-lt"/>
              </a:rPr>
              <a:t>Возраст</a:t>
            </a:r>
          </a:p>
          <a:p>
            <a:r>
              <a:rPr lang="ru-RU" dirty="0" smtClean="0">
                <a:latin typeface="+mj-lt"/>
              </a:rPr>
              <a:t>Пол</a:t>
            </a:r>
          </a:p>
          <a:p>
            <a:r>
              <a:rPr lang="ru-RU" dirty="0" smtClean="0">
                <a:latin typeface="+mj-lt"/>
              </a:rPr>
              <a:t>Дата посещения</a:t>
            </a:r>
          </a:p>
          <a:p>
            <a:r>
              <a:rPr lang="ru-RU" dirty="0" smtClean="0">
                <a:latin typeface="+mj-lt"/>
              </a:rPr>
              <a:t>Время входа</a:t>
            </a:r>
          </a:p>
          <a:p>
            <a:r>
              <a:rPr lang="ru-RU" dirty="0" smtClean="0">
                <a:latin typeface="+mj-lt"/>
              </a:rPr>
              <a:t>Время выхода</a:t>
            </a:r>
          </a:p>
          <a:p>
            <a:r>
              <a:rPr lang="ru-RU" dirty="0" smtClean="0">
                <a:latin typeface="+mj-lt"/>
              </a:rPr>
              <a:t>Товары 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Предоставленные услуги</a:t>
            </a:r>
          </a:p>
          <a:p>
            <a:r>
              <a:rPr lang="ru-RU" dirty="0" smtClean="0">
                <a:latin typeface="+mj-lt"/>
              </a:rPr>
              <a:t>Количества людей в помещении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ru-RU" dirty="0" smtClean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44" y="921119"/>
            <a:ext cx="3619983" cy="5265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07293" y="159347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Возраст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5626" y="2209600"/>
            <a:ext cx="688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Пол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56592" y="1284909"/>
            <a:ext cx="10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Услуги 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4302" y="1785016"/>
            <a:ext cx="113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Товары</a:t>
            </a:r>
            <a:endParaRPr lang="ru-RU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6413" y="5355552"/>
            <a:ext cx="327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+mj-lt"/>
              </a:rPr>
              <a:t>Повышение качества предоставляемых услуг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9832479" y="3427579"/>
            <a:ext cx="862283" cy="136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05637" y="3242913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Аналитика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8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300" y="1691322"/>
            <a:ext cx="6640773" cy="3940221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+mj-lt"/>
              </a:rPr>
              <a:t>Детектирование лиц</a:t>
            </a:r>
          </a:p>
          <a:p>
            <a:r>
              <a:rPr lang="ru-RU" dirty="0" smtClean="0">
                <a:latin typeface="+mj-lt"/>
              </a:rPr>
              <a:t>Определение </a:t>
            </a:r>
            <a:r>
              <a:rPr lang="ru-RU" dirty="0">
                <a:latin typeface="+mj-lt"/>
              </a:rPr>
              <a:t>категории целевой аудитории</a:t>
            </a:r>
          </a:p>
          <a:p>
            <a:r>
              <a:rPr lang="ru-RU" dirty="0" smtClean="0">
                <a:latin typeface="+mj-lt"/>
              </a:rPr>
              <a:t>Анализ возраста и пола целевой </a:t>
            </a:r>
            <a:r>
              <a:rPr lang="ru-RU" dirty="0" smtClean="0">
                <a:latin typeface="+mj-lt"/>
              </a:rPr>
              <a:t>аудитории</a:t>
            </a:r>
          </a:p>
          <a:p>
            <a:r>
              <a:rPr lang="ru-RU" dirty="0" smtClean="0">
                <a:latin typeface="+mj-lt"/>
              </a:rPr>
              <a:t>Фиксирование даты и времени входа и выхода посетителя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Получение статистики </a:t>
            </a:r>
            <a:r>
              <a:rPr lang="ru-RU" dirty="0" smtClean="0">
                <a:latin typeface="+mj-lt"/>
              </a:rPr>
              <a:t>посещаемости</a:t>
            </a:r>
          </a:p>
          <a:p>
            <a:r>
              <a:rPr lang="ru-RU" smtClean="0">
                <a:latin typeface="+mj-lt"/>
              </a:rPr>
              <a:t>Предсказание посещаемости</a:t>
            </a:r>
            <a:endParaRPr lang="ru-RU" dirty="0" smtClean="0">
              <a:latin typeface="+mj-lt"/>
            </a:endParaRPr>
          </a:p>
          <a:p>
            <a:endParaRPr lang="ru-RU" dirty="0" smtClean="0">
              <a:latin typeface="+mj-lt"/>
            </a:endParaRPr>
          </a:p>
          <a:p>
            <a:endParaRPr lang="ru-RU" dirty="0" smtClean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0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1" y="2425431"/>
            <a:ext cx="10483392" cy="2480398"/>
          </a:xfrm>
        </p:spPr>
      </p:pic>
    </p:spTree>
    <p:extLst>
      <p:ext uri="{BB962C8B-B14F-4D97-AF65-F5344CB8AC3E}">
        <p14:creationId xmlns:p14="http://schemas.microsoft.com/office/powerpoint/2010/main" val="80431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8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целевой аудитории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3958" y="1690688"/>
            <a:ext cx="4831307" cy="2308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Количество людей по категориям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997587" y="1419366"/>
            <a:ext cx="2579428" cy="25794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040910059"/>
              </p:ext>
            </p:extLst>
          </p:nvPr>
        </p:nvGraphicFramePr>
        <p:xfrm>
          <a:off x="1050878" y="4218792"/>
          <a:ext cx="10302921" cy="23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Прямая соединительная линия 11"/>
          <p:cNvCxnSpPr>
            <a:stCxn id="6" idx="7"/>
          </p:cNvCxnSpPr>
          <p:nvPr/>
        </p:nvCxnSpPr>
        <p:spPr>
          <a:xfrm flipH="1">
            <a:off x="9287301" y="1797114"/>
            <a:ext cx="911966" cy="911966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6"/>
          </p:cNvCxnSpPr>
          <p:nvPr/>
        </p:nvCxnSpPr>
        <p:spPr>
          <a:xfrm flipH="1">
            <a:off x="9287301" y="2709080"/>
            <a:ext cx="1289714" cy="0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r="8430"/>
          <a:stretch/>
        </p:blipFill>
        <p:spPr>
          <a:xfrm>
            <a:off x="464024" y="1715270"/>
            <a:ext cx="3930556" cy="25241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0" t="7291" r="41770" b="51330"/>
          <a:stretch/>
        </p:blipFill>
        <p:spPr>
          <a:xfrm>
            <a:off x="4550722" y="2899552"/>
            <a:ext cx="3774412" cy="27304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14836" r="22404"/>
          <a:stretch/>
        </p:blipFill>
        <p:spPr>
          <a:xfrm>
            <a:off x="8553645" y="3831323"/>
            <a:ext cx="3120980" cy="2669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6053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984</TotalTime>
  <Words>80</Words>
  <Application>Microsoft Office PowerPoint</Application>
  <PresentationFormat>Широкоэкранный</PresentationFormat>
  <Paragraphs>32</Paragraphs>
  <Slides>7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 2</vt:lpstr>
      <vt:lpstr>HDOfficeLightV0</vt:lpstr>
      <vt:lpstr>1_HDOfficeLightV0</vt:lpstr>
      <vt:lpstr>Сервис по предоставлению статистических данных в сфере услуг</vt:lpstr>
      <vt:lpstr>Мы предлагаем </vt:lpstr>
      <vt:lpstr>Цель и задачи</vt:lpstr>
      <vt:lpstr>Процесс </vt:lpstr>
      <vt:lpstr>Демонстрация</vt:lpstr>
      <vt:lpstr>Анализ целевой аудитории</vt:lpstr>
      <vt:lpstr>Целевая аудитория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49</cp:revision>
  <dcterms:created xsi:type="dcterms:W3CDTF">2018-04-13T20:06:50Z</dcterms:created>
  <dcterms:modified xsi:type="dcterms:W3CDTF">2018-04-14T13:25:06Z</dcterms:modified>
</cp:coreProperties>
</file>