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7746072"/>
        <c:axId val="356277176"/>
      </c:barChart>
      <c:catAx>
        <c:axId val="35774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277176"/>
        <c:crosses val="autoZero"/>
        <c:auto val="1"/>
        <c:lblAlgn val="ctr"/>
        <c:lblOffset val="100"/>
        <c:noMultiLvlLbl val="0"/>
      </c:catAx>
      <c:valAx>
        <c:axId val="35627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7746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530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Сервис для анализа </a:t>
            </a:r>
            <a:r>
              <a:rPr lang="ru-RU" dirty="0" smtClean="0">
                <a:solidFill>
                  <a:srgbClr val="FF0000"/>
                </a:solidFill>
              </a:rPr>
              <a:t>целевой аудитории </a:t>
            </a:r>
            <a:r>
              <a:rPr lang="ru-RU" dirty="0" smtClean="0"/>
              <a:t>для рекомендации контекстной рекламы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5373"/>
            <a:ext cx="9144000" cy="958319"/>
          </a:xfrm>
        </p:spPr>
        <p:txBody>
          <a:bodyPr/>
          <a:lstStyle/>
          <a:p>
            <a:r>
              <a:rPr lang="ru-RU" dirty="0" smtClean="0"/>
              <a:t>Социальные сервисы</a:t>
            </a:r>
            <a:br>
              <a:rPr lang="ru-RU" dirty="0" smtClean="0"/>
            </a:br>
            <a:r>
              <a:rPr lang="ru-RU" dirty="0" smtClean="0"/>
              <a:t>Кейс: свое решение – сделай общую жизнь лучше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5497" y="1760408"/>
            <a:ext cx="5166815" cy="140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>
                <a:latin typeface="+mj-lt"/>
              </a:rPr>
              <a:t>Надоела назойливая реклама, которая Вам не интересна?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8904" y="4699202"/>
            <a:ext cx="611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3000" dirty="0">
                <a:latin typeface="+mj-lt"/>
              </a:rPr>
              <a:t>Ваша</a:t>
            </a:r>
            <a:r>
              <a:rPr lang="ru-RU" sz="3000" dirty="0" smtClean="0">
                <a:latin typeface="+mj-lt"/>
              </a:rPr>
              <a:t> реклама не приносит деньги</a:t>
            </a:r>
            <a:r>
              <a:rPr lang="ru-RU" sz="3000" dirty="0">
                <a:latin typeface="+mj-lt"/>
              </a:rPr>
              <a:t>? </a:t>
            </a:r>
            <a:r>
              <a:rPr lang="en-US" sz="3000" dirty="0" smtClean="0">
                <a:latin typeface="+mj-lt"/>
              </a:rPr>
              <a:t/>
            </a:r>
            <a:br>
              <a:rPr lang="en-US" sz="3000" dirty="0" smtClean="0">
                <a:latin typeface="+mj-lt"/>
              </a:rPr>
            </a:br>
            <a:r>
              <a:rPr lang="ru-RU" sz="3000" dirty="0" smtClean="0">
                <a:latin typeface="+mj-lt"/>
              </a:rPr>
              <a:t>Упали </a:t>
            </a:r>
            <a:r>
              <a:rPr lang="ru-RU" sz="3000" dirty="0">
                <a:latin typeface="+mj-lt"/>
              </a:rPr>
              <a:t>проценты продаж</a:t>
            </a:r>
            <a:r>
              <a:rPr lang="ru-RU" sz="3000" dirty="0">
                <a:latin typeface="+mj-lt"/>
              </a:rPr>
              <a:t>?</a:t>
            </a:r>
            <a:endParaRPr lang="ru-RU" sz="3000" dirty="0">
              <a:latin typeface="+mj-lt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8" y="3535354"/>
            <a:ext cx="2914935" cy="291493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30" y="951128"/>
            <a:ext cx="3027066" cy="30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предлагаем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25880"/>
            <a:ext cx="5221406" cy="3333230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Избавление от «лишней» </a:t>
            </a:r>
            <a:r>
              <a:rPr lang="ru-RU" dirty="0" smtClean="0">
                <a:latin typeface="+mj-lt"/>
              </a:rPr>
              <a:t>рекламы</a:t>
            </a:r>
          </a:p>
          <a:p>
            <a:r>
              <a:rPr lang="ru-RU" dirty="0" smtClean="0">
                <a:latin typeface="+mj-lt"/>
              </a:rPr>
              <a:t>Внедрение интеллектуальной системы </a:t>
            </a:r>
            <a:r>
              <a:rPr lang="ru-RU" dirty="0" smtClean="0">
                <a:latin typeface="+mj-lt"/>
              </a:rPr>
              <a:t>для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распространения Вашей рекламы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Увеличение </a:t>
            </a:r>
            <a:r>
              <a:rPr lang="ru-RU" dirty="0" smtClean="0">
                <a:latin typeface="+mj-lt"/>
              </a:rPr>
              <a:t>процента продаж за счет контекстной </a:t>
            </a:r>
            <a:r>
              <a:rPr lang="ru-RU" dirty="0" smtClean="0">
                <a:latin typeface="+mj-lt"/>
              </a:rPr>
              <a:t>рекламы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95" y="2018234"/>
            <a:ext cx="4878632" cy="32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40773" cy="23505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+mj-lt"/>
              </a:rPr>
              <a:t>Детектирование лиц</a:t>
            </a:r>
          </a:p>
          <a:p>
            <a:r>
              <a:rPr lang="ru-RU" dirty="0" smtClean="0">
                <a:latin typeface="+mj-lt"/>
              </a:rPr>
              <a:t>Определение </a:t>
            </a:r>
            <a:r>
              <a:rPr lang="ru-RU" dirty="0">
                <a:latin typeface="+mj-lt"/>
              </a:rPr>
              <a:t>категории целевой аудитории</a:t>
            </a:r>
          </a:p>
          <a:p>
            <a:r>
              <a:rPr lang="ru-RU" dirty="0" smtClean="0">
                <a:latin typeface="+mj-lt"/>
              </a:rPr>
              <a:t>Анализ возраста и пола целевой аудитории</a:t>
            </a:r>
          </a:p>
          <a:p>
            <a:r>
              <a:rPr lang="ru-RU" dirty="0" smtClean="0">
                <a:latin typeface="+mj-lt"/>
              </a:rPr>
              <a:t>Получение статистики посещаемости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34" y="365760"/>
            <a:ext cx="4117020" cy="60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1026" y="2944742"/>
            <a:ext cx="2556681" cy="12997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ResNet-34</a:t>
            </a:r>
          </a:p>
          <a:p>
            <a:r>
              <a:rPr lang="en-US" dirty="0" smtClean="0">
                <a:latin typeface="+mj-lt"/>
              </a:rPr>
              <a:t>HOG+SVM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5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320</TotalTime>
  <Words>79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1_HDOfficeLightV0</vt:lpstr>
      <vt:lpstr>Сервис для анализа целевой аудитории для рекомендации контекстной рекламы</vt:lpstr>
      <vt:lpstr>Проблема</vt:lpstr>
      <vt:lpstr>Мы предлагаем </vt:lpstr>
      <vt:lpstr>Цель и задачи</vt:lpstr>
      <vt:lpstr>Стек технологий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28</cp:revision>
  <dcterms:created xsi:type="dcterms:W3CDTF">2018-04-13T20:06:50Z</dcterms:created>
  <dcterms:modified xsi:type="dcterms:W3CDTF">2018-04-14T01:28:59Z</dcterms:modified>
</cp:coreProperties>
</file>