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FF99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818729-2517-EA20-E3E0-4460EFBD7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03EB6F1F-96D2-1AD1-221C-62BC2C02C8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857B0A5-6438-5F2A-1E11-8C56C03F6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B7F015B-3043-0598-2073-B3405D194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7EC92B-9CB8-2714-CA17-1231E4EA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220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6D027-89A0-F34D-428F-008041B5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84593AE-59F1-1378-F663-E2681807E5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7B11792-5094-290E-F39B-4C1D675A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237D33A-B6EF-5F46-4C44-56D57913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6958C2-80C2-57A3-8BAA-70B61CE4C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71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A12D3C25-8B86-1922-E5A9-F450D8E7C6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3F78E9E0-23A2-170A-1559-03DD8C5E9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5D72B9B-30EB-916F-5C99-2559CE358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7086438-B858-48F5-46C4-A430A576C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C1DF470-EE1B-C43D-34E2-6CC3BCAE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1923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06BE0-5F70-3B1A-D6D3-0C5FF36E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D455A86-0D50-7B4F-60B1-4E8E0566D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C6246B1-B3E1-1575-0F9A-BBF52CF89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8B6E331-A758-95C1-D3FF-0A4C4D5F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9D43B63-660B-15BD-379F-8853D46C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73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3C436-6187-F3AA-EFAD-151B1C91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87DFBCD-042E-D01D-F972-C52A90FB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9AE3F41-A164-BA9F-AC8A-F319ECCCF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4127D70-6CDF-D494-2D57-5B63420CF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488B6A2-B67C-5DD3-6366-833830C6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0424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A81E85-E953-703E-71E9-5A7A0B8E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B2EDF2-AC74-C5D1-91AC-43AD855EB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1D2C0B8-2A13-9991-F2DF-0E1FACD0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2CD7FFC-0E04-2194-FF5A-75DAEF72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2C693EA-DEEE-8C8A-FB3B-B9C6B2F17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CC41E4B9-4B87-7DBC-5D5C-ED32D3FDF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510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19E28-B59F-426C-862D-CC55E65D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05856835-E604-5FA4-4DAF-9AB60F378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5694825-B6B4-78B3-464E-A4B933780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66002BB7-389B-9E33-81A0-A53205337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08160B65-C43A-95E0-504C-B39DDD84F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8B18F28-1299-5EC4-6E1E-54632154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87D84941-62DA-8540-4480-9756A907D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F0D0B0A3-157E-C8A9-453A-5F2F4716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03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4BBD0-8DB5-6F08-9F8F-2A27057F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1C84DE38-6AAF-8B77-A0D6-E855898C1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0C8B4426-A6D1-40BC-6868-2C0F9754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5B7F285-1CF0-C8D5-9BCE-2BA7B66F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1052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5041C50A-EB03-2B39-3EA5-C44FFA47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47AF1031-91BA-21EA-CE8C-A70DB7A6F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5B91DE6A-CEE6-B646-5C20-6EC77063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30312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26A52-28B1-850A-548E-5DACA47DE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A4A86B2-0BC7-26A9-4855-BFC37FF9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AD30FE1-410E-9CC7-D1EE-AE0953DDE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39051279-9B44-9CBA-3F2C-2FCFD3D4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C35F5A5-0AF8-36C8-D56A-35549F4B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90F1E87-4895-D106-C9BD-8B3D571F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8367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92A6F2-0C33-7784-B481-ACC386DD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5628DD18-EECF-EDA0-168E-F92FEAB4A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C0DB5B45-E48E-1432-9350-2AAA817F9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23FF6105-6076-62C3-10D4-44AC3037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A957D18A-B49F-8BFA-B4CC-167BBFA78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0E4B909-7B93-A987-BF04-F81BC864E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055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78D71AB8-FDDA-AAA4-FE14-C56FAFF3E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C2779D91-513D-D956-D823-91AA13C19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21FDD9B-FDB8-7811-7E51-C7E66FCADE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B8FE6-7386-424F-B8BC-6F215374E2DA}" type="datetimeFigureOut">
              <a:rPr lang="uk-UA" smtClean="0"/>
              <a:t>09.04.2025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F84FDB40-8E33-EA43-435A-60E3E372B5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0A1177D2-32CA-25B2-9570-0182A674C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3E4B0-B820-4435-B56B-CC0EB662D9BB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967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494E76CF-9134-79B6-6375-2CEE9A5C48C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C492C888-61F5-88E4-482A-CD52881F6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saturation sat="330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21" name="Рисунок 20">
              <a:extLst>
                <a:ext uri="{FF2B5EF4-FFF2-40B4-BE49-F238E27FC236}">
                  <a16:creationId xmlns:a16="http://schemas.microsoft.com/office/drawing/2014/main" id="{047A8529-2FA4-AEB9-3680-8A7482D64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00" y="1957000"/>
              <a:ext cx="2880000" cy="294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08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E949E-9D26-F5C3-B90F-CE298290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29863D38-8B79-BF61-BB03-33948937D2F8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43A06AE6-FC40-8195-4C74-EACE342DC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0" y="0"/>
              <a:ext cx="12192000" cy="6858000"/>
            </a:xfrm>
            <a:prstGeom prst="rect">
              <a:avLst/>
            </a:prstGeom>
            <a:effectLst>
              <a:outerShdw dist="50800" dir="5400000" algn="ctr" rotWithShape="0">
                <a:srgbClr val="000000">
                  <a:alpha val="43137"/>
                </a:srgbClr>
              </a:outerShdw>
            </a:effectLst>
          </p:spPr>
        </p:pic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D0B5D772-375D-94DF-1B70-E41E960C5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731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0952E-2C10-C8F1-923F-FB36F4C8F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9C4AEAE5-CE35-E8CD-189E-6CE0CC0E710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66E0C826-6AB2-A653-9530-4BFCA4B84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FFFF00">
                  <a:tint val="45000"/>
                  <a:satMod val="40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colorTemperature colorTemp="5721"/>
                      </a14:imgEffect>
                      <a14:imgEffect>
                        <a14:saturation sat="217000"/>
                      </a14:imgEffect>
                      <a14:imgEffect>
                        <a14:brightnessContrast bright="49000" contrast="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1"/>
            </a:solidFill>
          </p:spPr>
        </p:pic>
        <p:pic>
          <p:nvPicPr>
            <p:cNvPr id="25" name="Рисунок 24">
              <a:extLst>
                <a:ext uri="{FF2B5EF4-FFF2-40B4-BE49-F238E27FC236}">
                  <a16:creationId xmlns:a16="http://schemas.microsoft.com/office/drawing/2014/main" id="{BA7A37E6-6FFA-C104-4EAD-E3F5A80F81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481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B8101-B161-EB16-0994-6A7DCF29A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увати 3">
            <a:extLst>
              <a:ext uri="{FF2B5EF4-FFF2-40B4-BE49-F238E27FC236}">
                <a16:creationId xmlns:a16="http://schemas.microsoft.com/office/drawing/2014/main" id="{6732DE5F-5F68-C172-4CB2-4B04D7FF0A0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5B105C38-D0F3-F4CB-F37B-285BC8655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1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7B5E4674-4CDF-E4FF-1D51-2AEC42A46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0524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увати 11">
            <a:extLst>
              <a:ext uri="{FF2B5EF4-FFF2-40B4-BE49-F238E27FC236}">
                <a16:creationId xmlns:a16="http://schemas.microsoft.com/office/drawing/2014/main" id="{3F8AC406-8BCF-A17C-4A02-8BB9BB3CCF1B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8374779A-C20E-DD70-74D8-807674019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498856DD-8D4A-F92F-B901-803221C9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8119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увати 1">
            <a:extLst>
              <a:ext uri="{FF2B5EF4-FFF2-40B4-BE49-F238E27FC236}">
                <a16:creationId xmlns:a16="http://schemas.microsoft.com/office/drawing/2014/main" id="{87436ABD-46D1-A61D-2C8A-DA319455A7F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BEEE772C-7419-EA8F-F745-0F89A2AC5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50" r="1"/>
            <a:stretch/>
          </p:blipFill>
          <p:spPr>
            <a:xfrm rot="5400000">
              <a:off x="2667000" y="-2667000"/>
              <a:ext cx="6858000" cy="12192000"/>
            </a:xfrm>
            <a:prstGeom prst="rect">
              <a:avLst/>
            </a:prstGeom>
          </p:spPr>
        </p:pic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5C5A0E9-1BB6-60E7-374B-B37F6E112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6000" y="1989000"/>
              <a:ext cx="2880000" cy="28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23464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Широкий екран</PresentationFormat>
  <Paragraphs>0</Paragraphs>
  <Slides>6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Вадим Войцеховський</dc:creator>
  <cp:lastModifiedBy>Вадим Войцеховський</cp:lastModifiedBy>
  <cp:revision>29</cp:revision>
  <dcterms:created xsi:type="dcterms:W3CDTF">2025-04-07T08:39:48Z</dcterms:created>
  <dcterms:modified xsi:type="dcterms:W3CDTF">2025-04-09T19:19:28Z</dcterms:modified>
</cp:coreProperties>
</file>