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6858000" cy="74072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5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12256"/>
            <a:ext cx="5829300" cy="2578829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890535"/>
            <a:ext cx="5143500" cy="178837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4B87-DE7D-48E7-9D80-75086C647B9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031B-AE42-49FB-B150-2359F3F16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1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4B87-DE7D-48E7-9D80-75086C647B9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031B-AE42-49FB-B150-2359F3F16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94369"/>
            <a:ext cx="1478756" cy="62773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94369"/>
            <a:ext cx="4350544" cy="627732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4B87-DE7D-48E7-9D80-75086C647B9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031B-AE42-49FB-B150-2359F3F16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9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4B87-DE7D-48E7-9D80-75086C647B9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031B-AE42-49FB-B150-2359F3F16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7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846677"/>
            <a:ext cx="5915025" cy="30812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957047"/>
            <a:ext cx="5915025" cy="162034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4B87-DE7D-48E7-9D80-75086C647B9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031B-AE42-49FB-B150-2359F3F16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7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71844"/>
            <a:ext cx="2914650" cy="46998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71844"/>
            <a:ext cx="2914650" cy="46998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4B87-DE7D-48E7-9D80-75086C647B9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031B-AE42-49FB-B150-2359F3F16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4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94370"/>
            <a:ext cx="5915025" cy="14317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815812"/>
            <a:ext cx="2901255" cy="88990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705713"/>
            <a:ext cx="2901255" cy="3979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815812"/>
            <a:ext cx="2915543" cy="88990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705713"/>
            <a:ext cx="2915543" cy="3979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4B87-DE7D-48E7-9D80-75086C647B9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031B-AE42-49FB-B150-2359F3F16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2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4B87-DE7D-48E7-9D80-75086C647B9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031B-AE42-49FB-B150-2359F3F16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4B87-DE7D-48E7-9D80-75086C647B9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031B-AE42-49FB-B150-2359F3F16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7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93818"/>
            <a:ext cx="2211884" cy="172836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66512"/>
            <a:ext cx="3471863" cy="526396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222182"/>
            <a:ext cx="2211884" cy="411686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4B87-DE7D-48E7-9D80-75086C647B9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031B-AE42-49FB-B150-2359F3F16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0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93818"/>
            <a:ext cx="2211884" cy="172836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66512"/>
            <a:ext cx="3471863" cy="526396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222182"/>
            <a:ext cx="2211884" cy="411686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4B87-DE7D-48E7-9D80-75086C647B9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031B-AE42-49FB-B150-2359F3F16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6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94370"/>
            <a:ext cx="5915025" cy="143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71844"/>
            <a:ext cx="5915025" cy="469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865448"/>
            <a:ext cx="154305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4B87-DE7D-48E7-9D80-75086C647B9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865448"/>
            <a:ext cx="2314575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865448"/>
            <a:ext cx="154305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A031B-AE42-49FB-B150-2359F3F16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2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7573"/>
            <a:ext cx="6876543" cy="33697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543" y="0"/>
            <a:ext cx="6876543" cy="33697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3369702"/>
            <a:ext cx="6858000" cy="667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Barngarla</a:t>
            </a:r>
            <a:r>
              <a:rPr lang="en-US" sz="3600" dirty="0" smtClean="0"/>
              <a:t> Songs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5397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11592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</cp:revision>
  <dcterms:created xsi:type="dcterms:W3CDTF">2020-07-07T10:40:35Z</dcterms:created>
  <dcterms:modified xsi:type="dcterms:W3CDTF">2021-06-24T11:48:26Z</dcterms:modified>
</cp:coreProperties>
</file>