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106.109.100.27\projects\2014\Samsung\BTL_Promotion\8.IT_School\Presentation\IT-School_vers1-2.jpg"/>
          <p:cNvPicPr/>
          <p:nvPr/>
        </p:nvPicPr>
        <p:blipFill>
          <a:blip r:embed="rId14"/>
          <a:stretch/>
        </p:blipFill>
        <p:spPr>
          <a:xfrm>
            <a:off x="0" y="0"/>
            <a:ext cx="9143640" cy="5184000"/>
          </a:xfrm>
          <a:prstGeom prst="rect">
            <a:avLst/>
          </a:prstGeom>
          <a:ln>
            <a:noFill/>
          </a:ln>
        </p:spPr>
      </p:pic>
      <p:pic>
        <p:nvPicPr>
          <p:cNvPr id="8" name="Picture 2" descr="\\106.109.100.27\projects\2014\Samsung\BTL_Promotion\8.IT_School\Presentation\IT-School_vers1-1.jpg"/>
          <p:cNvPicPr/>
          <p:nvPr/>
        </p:nvPicPr>
        <p:blipFill>
          <a:blip r:embed="rId15"/>
          <a:stretch/>
        </p:blipFill>
        <p:spPr>
          <a:xfrm>
            <a:off x="0" y="0"/>
            <a:ext cx="9143640" cy="51840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8EF0ED5-FC8B-4326-923E-D8E6523B6C88}" type="datetime">
              <a:rPr lang="ru-RU" sz="1200" b="0" strike="noStrike" spc="-1">
                <a:solidFill>
                  <a:srgbClr val="FFFFFF"/>
                </a:solidFill>
                <a:latin typeface="Calibri"/>
              </a:rPr>
              <a:t>14.09.2020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37E2CE6-1148-424A-873A-9EFACA4630BB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\\106.109.100.27\projects\2014\Samsung\BTL_Promotion\8.IT_School\Presentation\IT-School_vers1-2.jpg"/>
          <p:cNvPicPr/>
          <p:nvPr/>
        </p:nvPicPr>
        <p:blipFill>
          <a:blip r:embed="rId14"/>
          <a:stretch/>
        </p:blipFill>
        <p:spPr>
          <a:xfrm>
            <a:off x="0" y="0"/>
            <a:ext cx="9143640" cy="518400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6693843-57CB-40D6-8DC3-FA8FBFC02822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14.09.2020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E90A72-1AD2-405F-9B0B-FB696FEF5EAB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90720" y="1597680"/>
            <a:ext cx="7467120" cy="1102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"/>
              </a:rPr>
              <a:t>Индивидуальный проект </a:t>
            </a:r>
            <a:r>
              <a:t/>
            </a:r>
            <a:br/>
            <a:r>
              <a:rPr lang="en-US" sz="4000" b="0" strike="noStrike" spc="-1">
                <a:solidFill>
                  <a:srgbClr val="FFFF00"/>
                </a:solidFill>
                <a:latin typeface="Calibri"/>
              </a:rPr>
              <a:t>Приложение для ведения заметок “MyNotes”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990720" y="3029040"/>
            <a:ext cx="1828440" cy="3074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>
                <a:solidFill>
                  <a:srgbClr val="FFFFFF"/>
                </a:solidFill>
                <a:latin typeface="Calibri"/>
              </a:rPr>
              <a:t>Город:</a:t>
            </a:r>
            <a:endParaRPr lang="ru-RU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>
                <a:solidFill>
                  <a:srgbClr val="FFFFFF"/>
                </a:solidFill>
                <a:latin typeface="Calibri"/>
              </a:rPr>
              <a:t>Площадка:</a:t>
            </a:r>
            <a:endParaRPr lang="ru-RU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>
                <a:solidFill>
                  <a:srgbClr val="FFFFFF"/>
                </a:solidFill>
                <a:latin typeface="Calibri"/>
              </a:rPr>
              <a:t>Выполнил:</a:t>
            </a:r>
            <a:endParaRPr lang="ru-RU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ru-RU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>
                <a:solidFill>
                  <a:srgbClr val="FFFFFF"/>
                </a:solidFill>
                <a:latin typeface="Calibri"/>
              </a:rPr>
              <a:t>Дата: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895480" y="3029040"/>
            <a:ext cx="3428640" cy="147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>
                <a:solidFill>
                  <a:srgbClr val="FFFFFF"/>
                </a:solidFill>
                <a:latin typeface="Calibri"/>
              </a:rPr>
              <a:t>Иркутск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>
                <a:solidFill>
                  <a:srgbClr val="FFFFFF"/>
                </a:solidFill>
                <a:latin typeface="Calibri"/>
              </a:rPr>
              <a:t>ИРНИТУ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>
                <a:solidFill>
                  <a:srgbClr val="FFFFFF"/>
                </a:solidFill>
                <a:latin typeface="Calibri"/>
              </a:rPr>
              <a:t>Аршинский Вадим Леонидович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>
                <a:solidFill>
                  <a:srgbClr val="FFFFFF"/>
                </a:solidFill>
                <a:latin typeface="Calibri"/>
              </a:rPr>
              <a:t>13 сентября 2020г.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64000" y="1021680"/>
            <a:ext cx="7416000" cy="39263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0" strike="noStrike" spc="-1" dirty="0">
                <a:latin typeface="Arial"/>
              </a:rPr>
              <a:t>Приложение позволяет </a:t>
            </a:r>
            <a:r>
              <a:rPr lang="ru-RU" sz="1800" b="1" strike="noStrike" spc="-1" dirty="0">
                <a:latin typeface="Arial"/>
              </a:rPr>
              <a:t>локально хранить </a:t>
            </a:r>
            <a:r>
              <a:rPr lang="ru-RU" sz="1800" b="0" strike="noStrike" spc="-1" dirty="0">
                <a:latin typeface="Arial"/>
              </a:rPr>
              <a:t>небольшие </a:t>
            </a:r>
            <a:r>
              <a:rPr lang="ru-RU" sz="1800" b="1" strike="noStrike" spc="-1" dirty="0">
                <a:latin typeface="Arial"/>
              </a:rPr>
              <a:t>заметки</a:t>
            </a:r>
            <a:r>
              <a:rPr lang="ru-RU" sz="1800" b="0" strike="noStrike" spc="-1" dirty="0">
                <a:latin typeface="Arial"/>
              </a:rPr>
              <a:t>, </a:t>
            </a:r>
          </a:p>
          <a:p>
            <a:r>
              <a:rPr lang="ru-RU" sz="1800" b="1" strike="noStrike" spc="-1" dirty="0">
                <a:latin typeface="Arial"/>
              </a:rPr>
              <a:t>ограничивая доступ </a:t>
            </a:r>
            <a:r>
              <a:rPr lang="ru-RU" sz="1800" b="0" strike="noStrike" spc="-1" dirty="0">
                <a:latin typeface="Arial"/>
              </a:rPr>
              <a:t>к ним по паролю </a:t>
            </a:r>
          </a:p>
          <a:p>
            <a:endParaRPr lang="ru-RU" sz="1800" b="0" strike="noStrike" spc="-1" dirty="0">
              <a:latin typeface="Arial"/>
            </a:endParaRPr>
          </a:p>
          <a:p>
            <a:r>
              <a:rPr lang="ru-RU" sz="1800" b="1" strike="noStrike" spc="-1" dirty="0">
                <a:latin typeface="Arial"/>
              </a:rPr>
              <a:t>Работа с заметками:</a:t>
            </a:r>
            <a:endParaRPr lang="ru-RU" sz="1800" b="0" strike="noStrike" spc="-1" dirty="0">
              <a:latin typeface="Arial"/>
            </a:endParaRPr>
          </a:p>
          <a:p>
            <a:r>
              <a:rPr lang="ru-RU" sz="1800" b="0" strike="noStrike" spc="-1" dirty="0">
                <a:latin typeface="Arial"/>
              </a:rPr>
              <a:t>	- добавление, редактирование и удаление </a:t>
            </a:r>
            <a:r>
              <a:rPr lang="ru-RU" sz="1800" b="0" strike="noStrike" spc="-1" dirty="0" smtClean="0">
                <a:latin typeface="Arial"/>
              </a:rPr>
              <a:t>заметок</a:t>
            </a:r>
          </a:p>
          <a:p>
            <a:r>
              <a:rPr lang="ru-RU" spc="-1" dirty="0" smtClean="0">
                <a:latin typeface="Arial"/>
              </a:rPr>
              <a:t>	- возможность добавления развернутого текста в заметку </a:t>
            </a:r>
            <a:endParaRPr lang="ru-RU" sz="1800" b="0" strike="noStrike" spc="-1" dirty="0">
              <a:latin typeface="Arial"/>
            </a:endParaRPr>
          </a:p>
          <a:p>
            <a:r>
              <a:rPr lang="ru-RU" sz="1800" b="0" strike="noStrike" spc="-1" dirty="0">
                <a:latin typeface="Arial"/>
              </a:rPr>
              <a:t>	- указание </a:t>
            </a:r>
            <a:r>
              <a:rPr lang="ru-RU" sz="1800" b="0" strike="noStrike" spc="-1" dirty="0" err="1">
                <a:latin typeface="Arial"/>
              </a:rPr>
              <a:t>дедлайна</a:t>
            </a:r>
            <a:r>
              <a:rPr lang="ru-RU" sz="1800" b="0" strike="noStrike" spc="-1" dirty="0">
                <a:latin typeface="Arial"/>
              </a:rPr>
              <a:t> для заметки</a:t>
            </a:r>
          </a:p>
          <a:p>
            <a:r>
              <a:rPr lang="ru-RU" sz="1800" b="0" strike="noStrike" spc="-1" dirty="0">
                <a:latin typeface="Arial"/>
              </a:rPr>
              <a:t>	- хранение заметок в локальной базе данных</a:t>
            </a:r>
          </a:p>
          <a:p>
            <a:r>
              <a:rPr lang="ru-RU" sz="1800" b="0" strike="noStrike" spc="-1" dirty="0">
                <a:latin typeface="Arial"/>
              </a:rPr>
              <a:t>	- просмотр списка </a:t>
            </a:r>
            <a:r>
              <a:rPr lang="ru-RU" sz="1800" b="0" strike="noStrike" spc="-1" dirty="0" smtClean="0">
                <a:latin typeface="Arial"/>
              </a:rPr>
              <a:t>заметок, </a:t>
            </a:r>
            <a:r>
              <a:rPr lang="ru-RU" sz="1800" b="0" strike="noStrike" spc="-1" dirty="0">
                <a:latin typeface="Arial"/>
              </a:rPr>
              <a:t>отсортированного по дате </a:t>
            </a:r>
            <a:r>
              <a:rPr lang="ru-RU" sz="1800" b="0" strike="noStrike" spc="-1" dirty="0" err="1">
                <a:latin typeface="Arial"/>
              </a:rPr>
              <a:t>дедлайна</a:t>
            </a:r>
            <a:endParaRPr lang="ru-RU" sz="1800" b="0" strike="noStrike" spc="-1" dirty="0">
              <a:latin typeface="Arial"/>
            </a:endParaRPr>
          </a:p>
          <a:p>
            <a:r>
              <a:rPr lang="ru-RU" sz="1800" b="1" strike="noStrike" spc="-1" dirty="0">
                <a:latin typeface="Arial"/>
              </a:rPr>
              <a:t>Ограничение доступа к заметкам</a:t>
            </a:r>
            <a:endParaRPr lang="ru-RU" sz="1800" b="0" strike="noStrike" spc="-1" dirty="0">
              <a:latin typeface="Arial"/>
            </a:endParaRPr>
          </a:p>
          <a:p>
            <a:r>
              <a:rPr lang="ru-RU" sz="1800" b="0" strike="noStrike" spc="-1" dirty="0">
                <a:latin typeface="Arial"/>
              </a:rPr>
              <a:t>	- вход в приложение по </a:t>
            </a:r>
            <a:r>
              <a:rPr lang="ru-RU" sz="1800" b="0" strike="noStrike" spc="-1" dirty="0" err="1">
                <a:latin typeface="Arial"/>
              </a:rPr>
              <a:t>пин</a:t>
            </a:r>
            <a:r>
              <a:rPr lang="ru-RU" sz="1800" b="0" strike="noStrike" spc="-1" dirty="0">
                <a:latin typeface="Arial"/>
              </a:rPr>
              <a:t>-коду</a:t>
            </a:r>
          </a:p>
          <a:p>
            <a:r>
              <a:rPr lang="ru-RU" sz="1800" b="0" strike="noStrike" spc="-1" dirty="0">
                <a:latin typeface="Arial"/>
              </a:rPr>
              <a:t>	- установка нового </a:t>
            </a:r>
            <a:r>
              <a:rPr lang="ru-RU" sz="1800" b="0" strike="noStrike" spc="-1" dirty="0" err="1">
                <a:latin typeface="Arial"/>
              </a:rPr>
              <a:t>пин</a:t>
            </a:r>
            <a:r>
              <a:rPr lang="ru-RU" sz="1800" b="0" strike="noStrike" spc="-1" dirty="0">
                <a:latin typeface="Arial"/>
              </a:rPr>
              <a:t>-кода</a:t>
            </a:r>
          </a:p>
          <a:p>
            <a:r>
              <a:rPr lang="ru-RU" sz="1800" b="0" strike="noStrike" spc="-1" dirty="0">
                <a:latin typeface="Arial"/>
              </a:rPr>
              <a:t>	- изменение </a:t>
            </a:r>
            <a:r>
              <a:rPr lang="ru-RU" sz="1800" b="0" strike="noStrike" spc="-1" dirty="0" err="1">
                <a:latin typeface="Arial"/>
              </a:rPr>
              <a:t>пин</a:t>
            </a:r>
            <a:r>
              <a:rPr lang="ru-RU" sz="1800" b="0" strike="noStrike" spc="-1" dirty="0">
                <a:latin typeface="Arial"/>
              </a:rPr>
              <a:t>-кода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3384000" y="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 err="1" smtClean="0">
                <a:solidFill>
                  <a:srgbClr val="FFFF00"/>
                </a:solidFill>
                <a:latin typeface="Calibri"/>
              </a:rPr>
              <a:t>Функции</a:t>
            </a:r>
            <a:r>
              <a:rPr lang="en-US" sz="4000" b="0" strike="noStrike" spc="-1" dirty="0" smtClean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4000" b="0" strike="noStrike" spc="-1" dirty="0" err="1" smtClean="0">
                <a:solidFill>
                  <a:srgbClr val="FFFF00"/>
                </a:solidFill>
                <a:latin typeface="Calibri"/>
              </a:rPr>
              <a:t>приложения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384000" y="0"/>
            <a:ext cx="5616000" cy="720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00"/>
                </a:solidFill>
                <a:latin typeface="Calibri"/>
              </a:rPr>
              <a:t>Интерфейс приложения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7573"/>
            <a:ext cx="8136904" cy="395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64000" y="1021680"/>
            <a:ext cx="7416000" cy="373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ru-RU" b="1" spc="-1" dirty="0" smtClean="0">
              <a:latin typeface="Arial"/>
            </a:endParaRPr>
          </a:p>
          <a:p>
            <a:r>
              <a:rPr lang="ru-RU" b="1" spc="-1" dirty="0" smtClean="0">
                <a:latin typeface="Arial"/>
              </a:rPr>
              <a:t>Хранение заметок </a:t>
            </a:r>
            <a:r>
              <a:rPr lang="ru-RU" spc="-1" dirty="0" smtClean="0">
                <a:latin typeface="Arial"/>
              </a:rPr>
              <a:t>осуществляется в базе данных с помощью </a:t>
            </a:r>
            <a:r>
              <a:rPr lang="en-US" spc="-1" dirty="0" smtClean="0">
                <a:latin typeface="Arial"/>
              </a:rPr>
              <a:t>SQLite</a:t>
            </a:r>
            <a:r>
              <a:rPr lang="ru-RU" spc="-1" dirty="0" smtClean="0">
                <a:latin typeface="Arial"/>
              </a:rPr>
              <a:t>, работа с которой ведётся посредством </a:t>
            </a:r>
            <a:r>
              <a:rPr lang="en-US" b="1" spc="-1" dirty="0"/>
              <a:t>Room Persistence </a:t>
            </a:r>
            <a:r>
              <a:rPr lang="en-US" b="1" spc="-1" dirty="0" smtClean="0"/>
              <a:t>Library</a:t>
            </a:r>
            <a:endParaRPr lang="ru-RU" b="1" spc="-1" dirty="0" smtClean="0"/>
          </a:p>
          <a:p>
            <a:endParaRPr lang="ru-RU" b="1" spc="-1" dirty="0" smtClean="0">
              <a:latin typeface="Arial"/>
            </a:endParaRPr>
          </a:p>
          <a:p>
            <a:endParaRPr lang="ru-RU" b="1" spc="-1" dirty="0">
              <a:latin typeface="Arial"/>
            </a:endParaRPr>
          </a:p>
          <a:p>
            <a:r>
              <a:rPr lang="ru-RU" sz="1800" b="1" strike="noStrike" spc="-1" dirty="0" smtClean="0">
                <a:latin typeface="Arial"/>
              </a:rPr>
              <a:t>Хранение </a:t>
            </a:r>
            <a:r>
              <a:rPr lang="ru-RU" sz="1800" b="1" strike="noStrike" spc="-1" dirty="0" err="1" smtClean="0">
                <a:latin typeface="Arial"/>
              </a:rPr>
              <a:t>пин</a:t>
            </a:r>
            <a:r>
              <a:rPr lang="ru-RU" sz="1800" b="1" strike="noStrike" spc="-1" dirty="0" smtClean="0">
                <a:latin typeface="Arial"/>
              </a:rPr>
              <a:t>-кода </a:t>
            </a:r>
            <a:r>
              <a:rPr lang="ru-RU" sz="1800" b="0" strike="noStrike" spc="-1" dirty="0" smtClean="0">
                <a:latin typeface="Arial"/>
              </a:rPr>
              <a:t>к приложению осуществляется в </a:t>
            </a:r>
            <a:r>
              <a:rPr lang="en-US" sz="1800" b="0" strike="noStrike" spc="-1" dirty="0" err="1" smtClean="0">
                <a:latin typeface="Arial"/>
              </a:rPr>
              <a:t>SharedPreferences</a:t>
            </a:r>
            <a:r>
              <a:rPr lang="ru-RU" sz="1800" b="0" strike="noStrike" spc="-1" dirty="0" smtClean="0">
                <a:latin typeface="Arial"/>
              </a:rPr>
              <a:t> </a:t>
            </a:r>
            <a:r>
              <a:rPr lang="ru-RU" spc="-1" dirty="0" smtClean="0">
                <a:latin typeface="Arial"/>
              </a:rPr>
              <a:t>в зашифрованном виде с помощь </a:t>
            </a:r>
            <a:r>
              <a:rPr lang="en-US" b="1" spc="-1" dirty="0" smtClean="0">
                <a:latin typeface="Arial"/>
              </a:rPr>
              <a:t>SHA-256</a:t>
            </a:r>
            <a:endParaRPr lang="ru-RU" b="1" spc="-1" dirty="0" smtClean="0">
              <a:latin typeface="Arial"/>
            </a:endParaRPr>
          </a:p>
          <a:p>
            <a:r>
              <a:rPr lang="ru-RU" sz="1800" b="0" strike="noStrike" spc="-1" dirty="0" err="1" smtClean="0">
                <a:latin typeface="Arial"/>
              </a:rPr>
              <a:t>Пинкод</a:t>
            </a:r>
            <a:r>
              <a:rPr lang="ru-RU" sz="1800" b="0" strike="noStrike" spc="-1" dirty="0" smtClean="0">
                <a:latin typeface="Arial"/>
              </a:rPr>
              <a:t> «засолен» генерируемой в момент создания «</a:t>
            </a:r>
            <a:r>
              <a:rPr lang="ru-RU" sz="1800" b="1" strike="noStrike" spc="-1" dirty="0" smtClean="0">
                <a:latin typeface="Arial"/>
              </a:rPr>
              <a:t>солью</a:t>
            </a:r>
            <a:r>
              <a:rPr lang="ru-RU" sz="1800" b="0" strike="noStrike" spc="-1" dirty="0" smtClean="0">
                <a:latin typeface="Arial"/>
              </a:rPr>
              <a:t>»</a:t>
            </a:r>
          </a:p>
          <a:p>
            <a:endParaRPr lang="ru-RU" spc="-1" dirty="0">
              <a:latin typeface="Arial"/>
            </a:endParaRPr>
          </a:p>
          <a:p>
            <a:endParaRPr lang="ru-RU" sz="1800" b="0" strike="noStrike" spc="-1" dirty="0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384000" y="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spc="-1" dirty="0" smtClean="0">
                <a:solidFill>
                  <a:srgbClr val="FFFF00"/>
                </a:solidFill>
                <a:latin typeface="Calibri"/>
              </a:rPr>
              <a:t>Х</a:t>
            </a:r>
            <a:r>
              <a:rPr lang="ru-RU" sz="4000" b="0" strike="noStrike" spc="-1" dirty="0" smtClean="0">
                <a:solidFill>
                  <a:srgbClr val="FFFF00"/>
                </a:solidFill>
                <a:latin typeface="Calibri"/>
              </a:rPr>
              <a:t>ранение данных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0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64000" y="929662"/>
            <a:ext cx="7416000" cy="373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pc="-1" dirty="0" smtClean="0">
                <a:latin typeface="Arial"/>
              </a:rPr>
              <a:t>Пакет </a:t>
            </a:r>
            <a:r>
              <a:rPr lang="en-US" b="1" spc="-1" dirty="0" smtClean="0">
                <a:latin typeface="Arial"/>
              </a:rPr>
              <a:t>activities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1" dirty="0" err="1" smtClean="0">
                <a:latin typeface="Arial"/>
              </a:rPr>
              <a:t>AuthorizationActivity</a:t>
            </a:r>
            <a:r>
              <a:rPr lang="en-US" sz="1400" spc="-1" dirty="0" smtClean="0">
                <a:latin typeface="Arial"/>
              </a:rPr>
              <a:t> - </a:t>
            </a:r>
            <a:r>
              <a:rPr lang="ru-RU" sz="1400" spc="-1" dirty="0" smtClean="0">
                <a:latin typeface="Arial"/>
              </a:rPr>
              <a:t>экран «Авторизация»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1" dirty="0" err="1" smtClean="0"/>
              <a:t>NotesListActivity</a:t>
            </a:r>
            <a:r>
              <a:rPr lang="en-US" sz="1400" spc="-1" dirty="0" smtClean="0"/>
              <a:t> - </a:t>
            </a:r>
            <a:r>
              <a:rPr lang="ru-RU" sz="1400" spc="-1" dirty="0" smtClean="0"/>
              <a:t>экран «Список заметок»</a:t>
            </a:r>
            <a:endParaRPr lang="ru-RU" sz="1400" spc="-1" dirty="0" smtClean="0">
              <a:latin typeface="Arial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1" dirty="0" err="1" smtClean="0"/>
              <a:t>EditNoteActivity</a:t>
            </a:r>
            <a:r>
              <a:rPr lang="en-US" sz="1400" spc="-1" dirty="0" smtClean="0"/>
              <a:t> - </a:t>
            </a:r>
            <a:r>
              <a:rPr lang="ru-RU" sz="1400" spc="-1" dirty="0" smtClean="0">
                <a:latin typeface="Arial"/>
              </a:rPr>
              <a:t>экран «</a:t>
            </a:r>
            <a:r>
              <a:rPr lang="ru-RU" sz="1400" spc="-1" dirty="0" smtClean="0">
                <a:latin typeface="Arial"/>
              </a:rPr>
              <a:t>Редактирование/добавление заметки</a:t>
            </a:r>
            <a:r>
              <a:rPr lang="ru-RU" sz="1400" spc="-1" dirty="0" smtClean="0">
                <a:latin typeface="Arial"/>
              </a:rPr>
              <a:t>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1" dirty="0" err="1" smtClean="0"/>
              <a:t>SettingsActivity</a:t>
            </a:r>
            <a:r>
              <a:rPr lang="en-US" sz="1400" spc="-1" dirty="0" smtClean="0"/>
              <a:t> - </a:t>
            </a:r>
            <a:r>
              <a:rPr lang="ru-RU" sz="1400" spc="-1" dirty="0" smtClean="0"/>
              <a:t>экран «Настройка </a:t>
            </a:r>
            <a:r>
              <a:rPr lang="ru-RU" sz="1400" spc="-1" dirty="0" err="1" smtClean="0"/>
              <a:t>пин</a:t>
            </a:r>
            <a:r>
              <a:rPr lang="ru-RU" sz="1400" spc="-1" dirty="0" smtClean="0"/>
              <a:t>-кода»</a:t>
            </a:r>
            <a:endParaRPr lang="ru-RU" sz="1400" spc="-1" dirty="0"/>
          </a:p>
          <a:p>
            <a:r>
              <a:rPr lang="ru-RU" spc="-1" dirty="0" smtClean="0"/>
              <a:t>Пакет </a:t>
            </a:r>
            <a:r>
              <a:rPr lang="en-US" b="1" spc="-1" dirty="0" smtClean="0"/>
              <a:t>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0" strike="noStrike" spc="-1" dirty="0" smtClean="0">
                <a:latin typeface="Arial"/>
              </a:rPr>
              <a:t>Note </a:t>
            </a:r>
            <a:r>
              <a:rPr lang="ru-RU" sz="1400" b="0" strike="noStrike" spc="-1" dirty="0" smtClean="0">
                <a:latin typeface="Arial"/>
              </a:rPr>
              <a:t>– </a:t>
            </a:r>
            <a:r>
              <a:rPr lang="ru-RU" sz="1400" spc="-1" dirty="0" smtClean="0">
                <a:latin typeface="Arial"/>
              </a:rPr>
              <a:t>класс-модель для представления одной заметки</a:t>
            </a:r>
            <a:endParaRPr lang="en-US" sz="1400" b="0" strike="noStrike" spc="-1" dirty="0" smtClean="0">
              <a:latin typeface="Arial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0" strike="noStrike" spc="-1" dirty="0" err="1" smtClean="0">
                <a:latin typeface="Arial"/>
              </a:rPr>
              <a:t>NotesRepository</a:t>
            </a:r>
            <a:r>
              <a:rPr lang="en-US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smtClean="0">
                <a:latin typeface="Arial"/>
              </a:rPr>
              <a:t>- </a:t>
            </a:r>
            <a:r>
              <a:rPr lang="ru-RU" sz="1400" spc="-1" dirty="0" smtClean="0"/>
              <a:t>интерфейс работы с хранилищем заметок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1" dirty="0" err="1" smtClean="0"/>
              <a:t>DBNotesRepository</a:t>
            </a:r>
            <a:r>
              <a:rPr lang="en-US" sz="1400" spc="-1" dirty="0" smtClean="0"/>
              <a:t> </a:t>
            </a:r>
            <a:r>
              <a:rPr lang="ru-RU" sz="1400" spc="-1" dirty="0" smtClean="0"/>
              <a:t>– хранилище заметок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1" dirty="0" err="1" smtClean="0"/>
              <a:t>NoteDAO</a:t>
            </a:r>
            <a:r>
              <a:rPr lang="en-US" sz="1400" spc="-1" dirty="0" smtClean="0"/>
              <a:t> –</a:t>
            </a:r>
            <a:r>
              <a:rPr lang="ru-RU" sz="1400" spc="-1" dirty="0" smtClean="0"/>
              <a:t> интерфейс для создания </a:t>
            </a:r>
            <a:r>
              <a:rPr lang="en-US" sz="1400" spc="-1" dirty="0" smtClean="0"/>
              <a:t>DAO </a:t>
            </a:r>
            <a:r>
              <a:rPr lang="ru-RU" sz="1400" spc="-1" dirty="0" smtClean="0"/>
              <a:t>для заметок из БД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pc="-1" dirty="0" err="1" smtClean="0"/>
              <a:t>NoteDatabase</a:t>
            </a:r>
            <a:r>
              <a:rPr lang="en-US" sz="1400" spc="-1" dirty="0" smtClean="0"/>
              <a:t> – </a:t>
            </a:r>
            <a:r>
              <a:rPr lang="ru-RU" sz="1400" spc="-1" dirty="0" smtClean="0"/>
              <a:t>абстрактный класс для </a:t>
            </a:r>
            <a:r>
              <a:rPr lang="en-US" sz="1400" spc="-1" dirty="0" err="1" smtClean="0"/>
              <a:t>Room.databaseBuilder’a</a:t>
            </a:r>
            <a:endParaRPr lang="en-US" sz="1400" spc="-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0" strike="noStrike" spc="-1" dirty="0" err="1" smtClean="0">
                <a:latin typeface="Arial"/>
              </a:rPr>
              <a:t>DateConverter</a:t>
            </a:r>
            <a:r>
              <a:rPr lang="en-US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smtClean="0">
                <a:latin typeface="Arial"/>
              </a:rPr>
              <a:t>– класс-конвертер типов (для </a:t>
            </a:r>
            <a:r>
              <a:rPr lang="en-US" sz="1400" spc="-1" dirty="0" smtClean="0">
                <a:latin typeface="Arial"/>
              </a:rPr>
              <a:t>Date </a:t>
            </a:r>
            <a:r>
              <a:rPr lang="ru-RU" sz="1400" spc="-1" dirty="0" smtClean="0">
                <a:latin typeface="Arial"/>
              </a:rPr>
              <a:t>в </a:t>
            </a:r>
            <a:r>
              <a:rPr lang="en-US" sz="1400" spc="-1" dirty="0" smtClean="0">
                <a:latin typeface="Arial"/>
              </a:rPr>
              <a:t>String</a:t>
            </a:r>
            <a:r>
              <a:rPr lang="ru-RU" sz="1400" spc="-1" dirty="0" smtClean="0">
                <a:latin typeface="Arial"/>
              </a:rPr>
              <a:t> и наоборот)</a:t>
            </a:r>
            <a:endParaRPr lang="en-US" sz="1400" b="0" strike="noStrike" spc="-1" dirty="0" smtClean="0">
              <a:latin typeface="Arial"/>
            </a:endParaRPr>
          </a:p>
          <a:p>
            <a:r>
              <a:rPr lang="ru-RU" spc="-1" dirty="0"/>
              <a:t>Пакет </a:t>
            </a:r>
            <a:r>
              <a:rPr lang="en-US" b="1" spc="-1" dirty="0" smtClean="0"/>
              <a:t>service</a:t>
            </a:r>
            <a:endParaRPr lang="ru-RU" b="1" spc="-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spc="-1" dirty="0" err="1" smtClean="0"/>
              <a:t>Keystore</a:t>
            </a:r>
            <a:r>
              <a:rPr lang="en-US" sz="1600" spc="-1" dirty="0" smtClean="0"/>
              <a:t> </a:t>
            </a:r>
            <a:r>
              <a:rPr lang="ru-RU" sz="1600" spc="-1" dirty="0" smtClean="0"/>
              <a:t>- интерфейс работы с хранилищем </a:t>
            </a:r>
            <a:r>
              <a:rPr lang="ru-RU" sz="1600" spc="-1" dirty="0" err="1" smtClean="0"/>
              <a:t>пинкода</a:t>
            </a:r>
            <a:endParaRPr lang="en-US" sz="1600" spc="-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spc="-1" dirty="0" err="1" smtClean="0"/>
              <a:t>EncryptedKeystore</a:t>
            </a:r>
            <a:r>
              <a:rPr lang="ru-RU" sz="1600" spc="-1" dirty="0" smtClean="0"/>
              <a:t> – шифрованное хранилище </a:t>
            </a:r>
            <a:r>
              <a:rPr lang="ru-RU" sz="1600" spc="-1" dirty="0" err="1" smtClean="0"/>
              <a:t>пинкода</a:t>
            </a:r>
            <a:r>
              <a:rPr lang="ru-RU" sz="1600" spc="-1" dirty="0" smtClean="0"/>
              <a:t> и соли</a:t>
            </a:r>
            <a:endParaRPr lang="en-US" sz="1600" spc="-1" dirty="0" smtClean="0"/>
          </a:p>
          <a:p>
            <a:r>
              <a:rPr lang="en-US" b="1" spc="-1" dirty="0" smtClean="0"/>
              <a:t>App</a:t>
            </a:r>
            <a:r>
              <a:rPr lang="ru-RU" spc="-1" dirty="0" smtClean="0"/>
              <a:t> – класс-экземпляр приложения для внедрения зависимостей</a:t>
            </a:r>
            <a:endParaRPr lang="en-US" spc="-1" dirty="0" smtClean="0"/>
          </a:p>
          <a:p>
            <a:r>
              <a:rPr lang="en-US" b="1" spc="-1" dirty="0" err="1" smtClean="0"/>
              <a:t>NotesRecyclerAdapter</a:t>
            </a:r>
            <a:r>
              <a:rPr lang="ru-RU" spc="-1" dirty="0" smtClean="0"/>
              <a:t> – класс адаптер для списка заметок</a:t>
            </a:r>
            <a:endParaRPr lang="en-US" spc="-1" dirty="0"/>
          </a:p>
          <a:p>
            <a:endParaRPr lang="ru-RU" sz="1800" b="0" strike="noStrike" spc="-1" dirty="0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384000" y="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spc="-1" dirty="0" smtClean="0">
                <a:solidFill>
                  <a:srgbClr val="FFFF00"/>
                </a:solidFill>
                <a:latin typeface="Calibri"/>
              </a:rPr>
              <a:t>Структура проекта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64000" y="929662"/>
            <a:ext cx="7416000" cy="373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1" strike="noStrike" spc="-1" dirty="0" smtClean="0">
                <a:latin typeface="Arial"/>
              </a:rPr>
              <a:t>Новые функции: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800" b="0" strike="noStrike" spc="-1" dirty="0" smtClean="0">
                <a:latin typeface="Arial"/>
              </a:rPr>
              <a:t>возможность добавления </a:t>
            </a:r>
            <a:r>
              <a:rPr lang="ru-RU" sz="1800" b="0" strike="noStrike" spc="-1" dirty="0" err="1" smtClean="0">
                <a:latin typeface="Arial"/>
              </a:rPr>
              <a:t>гео</a:t>
            </a:r>
            <a:r>
              <a:rPr lang="ru-RU" sz="1800" b="0" strike="noStrike" spc="-1" dirty="0" smtClean="0">
                <a:latin typeface="Arial"/>
              </a:rPr>
              <a:t>-меток к заметкам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pc="-1" dirty="0" smtClean="0">
                <a:latin typeface="Arial"/>
              </a:rPr>
              <a:t>системные уведомления о приближении </a:t>
            </a:r>
            <a:r>
              <a:rPr lang="ru-RU" spc="-1" dirty="0" err="1" smtClean="0">
                <a:latin typeface="Arial"/>
              </a:rPr>
              <a:t>дедлайна</a:t>
            </a:r>
            <a:r>
              <a:rPr lang="ru-RU" spc="-1" dirty="0" smtClean="0">
                <a:latin typeface="Arial"/>
              </a:rPr>
              <a:t> заметки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pc="-1" dirty="0" smtClean="0">
                <a:latin typeface="Arial"/>
              </a:rPr>
              <a:t>«ночная» тема</a:t>
            </a:r>
          </a:p>
          <a:p>
            <a:endParaRPr lang="ru-RU" spc="-1" dirty="0" smtClean="0">
              <a:latin typeface="Arial"/>
            </a:endParaRPr>
          </a:p>
          <a:p>
            <a:r>
              <a:rPr lang="ru-RU" b="1" spc="-1" dirty="0" smtClean="0">
                <a:latin typeface="Arial"/>
              </a:rPr>
              <a:t>Повышение безопасности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pc="-1" dirty="0" smtClean="0">
                <a:latin typeface="Arial"/>
              </a:rPr>
              <a:t>изменение места и способа хранения </a:t>
            </a:r>
            <a:r>
              <a:rPr lang="ru-RU" spc="-1" dirty="0" err="1" smtClean="0">
                <a:latin typeface="Arial"/>
              </a:rPr>
              <a:t>пинкода</a:t>
            </a:r>
            <a:r>
              <a:rPr lang="ru-RU" spc="-1" dirty="0" smtClean="0">
                <a:latin typeface="Arial"/>
              </a:rPr>
              <a:t> и соли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pc="-1" dirty="0" smtClean="0">
                <a:latin typeface="Arial"/>
              </a:rPr>
              <a:t>шифрование заметок в базе данных</a:t>
            </a:r>
          </a:p>
          <a:p>
            <a:endParaRPr lang="ru-RU" sz="1800" b="0" strike="noStrike" spc="-1" dirty="0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384000" y="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spc="-1" dirty="0" smtClean="0">
                <a:solidFill>
                  <a:srgbClr val="FFFF00"/>
                </a:solidFill>
                <a:latin typeface="Calibri"/>
              </a:rPr>
              <a:t>Планы по развитию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30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229</Words>
  <Application>Microsoft Office PowerPoint</Application>
  <PresentationFormat>Экран (16:9)</PresentationFormat>
  <Paragraphs>60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Yulia Bortsova</dc:creator>
  <dc:description/>
  <cp:lastModifiedBy>Аршинский Вадим Леонидович</cp:lastModifiedBy>
  <cp:revision>19</cp:revision>
  <dcterms:created xsi:type="dcterms:W3CDTF">2014-12-09T14:15:18Z</dcterms:created>
  <dcterms:modified xsi:type="dcterms:W3CDTF">2020-09-14T10:54:56Z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