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67" r:id="rId10"/>
    <p:sldId id="273" r:id="rId11"/>
    <p:sldId id="263" r:id="rId12"/>
    <p:sldId id="264" r:id="rId13"/>
    <p:sldId id="275" r:id="rId14"/>
    <p:sldId id="265" r:id="rId15"/>
    <p:sldId id="266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BD2C-A011-4B13-A99B-1190B3A8E9C6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BD79-FB5D-4267-8ADB-12A992F4E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3C3-4B11-44A5-8A4A-6D7E7173F684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199-A282-4778-940C-0471E1202C45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F8E-0F52-4441-92DB-189F221F18AD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E19-BDBF-4459-BD64-082AF5CBAC81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4C45-CDF1-43EA-973D-051E1CAD298A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D6B-C3B1-4408-AFE4-47400481D2AF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AA4-D2BA-41BC-BB46-C75EBC7897D2}" type="datetime1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CD-05FF-4CCE-ADBB-9D4F9CDA3A02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1656-6DDD-4CAA-81F6-6641D0DA7017}" type="datetime1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94B-9625-430F-9B9A-BF36AFAE0B5B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669-6AE7-4F1D-BAF5-71C18E7D1E10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48F-75F0-47D3-910B-20E7BE5531C2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0861"/>
              </p:ext>
            </p:extLst>
          </p:nvPr>
        </p:nvGraphicFramePr>
        <p:xfrm>
          <a:off x="518870" y="1341008"/>
          <a:ext cx="8106259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BDE21-280E-6868-1531-FE7FA5C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9D6EE-EA0A-D5C3-BFA8-918A9A8A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056527"/>
            <a:ext cx="8028384" cy="561283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26A2B-6092-E89C-3C80-41B5E09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4CFC2-A48B-9B33-9681-05F97BB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BD161-C804-48FC-52BD-16EA9E9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E5631-09CA-3C4D-B7BE-BDE2DBA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58A1F-4722-D171-0BE8-7CDC62E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53" y="1009585"/>
            <a:ext cx="6247094" cy="454280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C7ABF-14FB-4DD8-86FA-152750F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A0F22-A181-B99E-BF69-21A68DF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99DA4-8A75-D0FC-BAF5-F9003D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15325-C7F4-7947-F2B8-17284C6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39129-0D20-A4D3-8D9B-FB7A903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 надежный инструмент для получения объективной информации о качестве и надежности автосервисов. Это позволит потребителям принимать более обоснованные решения при выборе сервиса, основываясь на реальных отзывах и оценках других клиентов.</a:t>
            </a:r>
            <a:endParaRPr lang="ru-RU" sz="3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AF77A-1407-F295-BC8C-4B369B4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980728"/>
            <a:ext cx="8106258" cy="48965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340768"/>
            <a:ext cx="8106258" cy="33909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Качество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8602D-2EB0-23B2-ADA0-A1E7FC1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493</Words>
  <Application>Microsoft Office PowerPoint</Application>
  <PresentationFormat>Экран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</vt:lpstr>
      <vt:lpstr>Предлагаемое решение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20</cp:revision>
  <dcterms:created xsi:type="dcterms:W3CDTF">2024-04-18T14:14:35Z</dcterms:created>
  <dcterms:modified xsi:type="dcterms:W3CDTF">2024-04-25T17:58:22Z</dcterms:modified>
</cp:coreProperties>
</file>