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61" r:id="rId4"/>
    <p:sldId id="258" r:id="rId5"/>
    <p:sldId id="276" r:id="rId6"/>
    <p:sldId id="271" r:id="rId7"/>
    <p:sldId id="268" r:id="rId8"/>
    <p:sldId id="262" r:id="rId9"/>
    <p:sldId id="267" r:id="rId10"/>
    <p:sldId id="273" r:id="rId11"/>
    <p:sldId id="263" r:id="rId12"/>
    <p:sldId id="264" r:id="rId13"/>
    <p:sldId id="275" r:id="rId14"/>
    <p:sldId id="265" r:id="rId15"/>
    <p:sldId id="266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D75B-C3F4-4E3C-ADB7-33E3808D6CE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2736304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веб-сервиса для просмотра и сравнения рейтингов и отзывов автосервисов по городам России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013176"/>
            <a:ext cx="8136904" cy="1512168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/>
                </a:solidFill>
              </a:rPr>
              <a:t>Факультет: Факультет Электроники и Вычислительной техники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Кафедра: Программное обеспечение автоматизированных систем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Руководитель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Гилка</a:t>
            </a:r>
            <a:r>
              <a:rPr lang="ru-RU" sz="2000" dirty="0">
                <a:solidFill>
                  <a:schemeClr val="tx1"/>
                </a:solidFill>
              </a:rPr>
              <a:t> В.В.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Исполнитель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студент группы ПрИн-466 Гайлевич Я.В.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B3596C-C9D3-6940-D6E6-B037A96045E1}"/>
              </a:ext>
            </a:extLst>
          </p:cNvPr>
          <p:cNvSpPr txBox="1">
            <a:spLocks/>
          </p:cNvSpPr>
          <p:nvPr/>
        </p:nvSpPr>
        <p:spPr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Государственное образовательное учреждение Высшего профессионального образования ФГБОУ ВО «Волгоградский государственный технический университет»</a:t>
            </a:r>
            <a:endParaRPr lang="en-US" sz="2000" dirty="0"/>
          </a:p>
          <a:p>
            <a:r>
              <a:rPr lang="ru-RU" sz="2000" dirty="0"/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293470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5AB990B-CC0E-A68D-02BA-F92475EB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90861"/>
              </p:ext>
            </p:extLst>
          </p:nvPr>
        </p:nvGraphicFramePr>
        <p:xfrm>
          <a:off x="518870" y="1341008"/>
          <a:ext cx="8106259" cy="4580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65498">
                  <a:extLst>
                    <a:ext uri="{9D8B030D-6E8A-4147-A177-3AD203B41FA5}">
                      <a16:colId xmlns:a16="http://schemas.microsoft.com/office/drawing/2014/main" val="276953936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446143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0473674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554937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271576394"/>
                    </a:ext>
                  </a:extLst>
                </a:gridCol>
                <a:gridCol w="1506260">
                  <a:extLst>
                    <a:ext uri="{9D8B030D-6E8A-4147-A177-3AD203B41FA5}">
                      <a16:colId xmlns:a16="http://schemas.microsoft.com/office/drawing/2014/main" val="4168093325"/>
                    </a:ext>
                  </a:extLst>
                </a:gridCol>
                <a:gridCol w="1158037">
                  <a:extLst>
                    <a:ext uri="{9D8B030D-6E8A-4147-A177-3AD203B41FA5}">
                      <a16:colId xmlns:a16="http://schemas.microsoft.com/office/drawing/2014/main" val="807557919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2гис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uremont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Лучшие-автосервисы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autoreshenie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likengo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9247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ru-RU" sz="1600" dirty="0"/>
                        <a:t>Удобство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3366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Полнота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85850"/>
                  </a:ext>
                </a:extLst>
              </a:tr>
              <a:tr h="512048">
                <a:tc>
                  <a:txBody>
                    <a:bodyPr/>
                    <a:lstStyle/>
                    <a:p>
                      <a:r>
                        <a:rPr lang="ru-RU" sz="1600" dirty="0"/>
                        <a:t>Фильтрация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8361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Отзывы и рейтинги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334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Надежность отзывов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461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Геолокация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4049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Сравнение рейтингов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39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4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200" dirty="0"/>
              <a:t>Функциональные требования нотации </a:t>
            </a:r>
            <a:r>
              <a:rPr lang="en-US" sz="3200" dirty="0"/>
              <a:t>UML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numCol="1" anchor="ctr">
            <a:normAutofit/>
          </a:bodyPr>
          <a:lstStyle/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39D6EE-EA0A-D5C3-BFA8-918A9A8A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8" y="1056527"/>
            <a:ext cx="8028384" cy="561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Поисковые запросы пользователя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Списки автосервисов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соответствующие запросам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подробной информацией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рейтингом и отзывами.</a:t>
            </a:r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Инструментальные средства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E63FBB-FD16-AD7A-6E99-6ADB4878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517978"/>
            <a:ext cx="5611340" cy="171465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BACD1-FB30-C519-837B-AC9A9A3B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611340" cy="31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5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 нотации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167422-2B7E-51CF-69EC-8792A888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19" y="1052736"/>
            <a:ext cx="496535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базы данных</a:t>
            </a:r>
            <a:r>
              <a:rPr lang="en-US" dirty="0"/>
              <a:t> </a:t>
            </a:r>
            <a:r>
              <a:rPr lang="ru-RU" dirty="0"/>
              <a:t>нотации </a:t>
            </a:r>
            <a:r>
              <a:rPr lang="en-US" dirty="0"/>
              <a:t>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258A1F-4722-D171-0BE8-7CDC62E2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53" y="1009585"/>
            <a:ext cx="6247094" cy="454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AE5-8F5E-FB66-D9E0-D86BDEFC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Проценты готовности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743FF-0B1E-2705-B3B4-92263E9E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ТЗ: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готово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ПЗ: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7171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r>
              <a:rPr lang="ru-RU" sz="3600" dirty="0"/>
              <a:t>Актуальность работы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веб-сервиса обусловлена: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растущим спросом на качественное автообслуживание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повышенной конкуренцией среди автосервисов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тремлением потребителей получить услуги по оптимальным ценам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тсутствием уверенности потребителей в достоверности информации об автосервисах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отребностью потребителей в понятном интерфейсе, адаптированном для различных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/>
              <a:t>Описание проблемы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ногие владельцы автосервисов могут создавать фейковые отзывы или платить третьим лицам за написание положительных отзывов о своих услугах.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России нет полноценных платформ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которых можно сравнивать рейтинги и информацию различных автосервисов. </a:t>
            </a:r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 и задачи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Цель работы: 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обеспечение пользователей всей необходимой и актуальной информацией для принятия обоснованных решений при выборе автосервиса в различных городах России.</a:t>
            </a:r>
          </a:p>
          <a:p>
            <a:pPr algn="just"/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Задачи: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анализ предметной области;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обзор существующих аналогов и выявить их основные преимущества и недостатки;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определить требования к разрабатываемому веб-сервису;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исходя из требований произвести проектирование базы данных;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протестировать разработанный веб-сервис и доказать его работоспособности и эффективность.</a:t>
            </a:r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Объект и предмет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908720"/>
            <a:ext cx="8106258" cy="5328592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Объектом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работе является процесс предоставления и получения информации о качестве услуг автосервисов в различных городах России.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Предметом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является разработка веб-сервиса, который обеспечивает сбор, систематизацию, визуализацию и доступ к данным о рейтингах и отзывах автосервисов.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159256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Практическая значимость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еб-сервис предоставит пользователям удобный и надежный инструмент для получения объективной информации о качестве и надежности автосервисов. Это позволит потребителям принимать более обоснованные решения при выборе сервиса, основываясь на реальных отзывах и оценках других клиентов.</a:t>
            </a:r>
            <a:endParaRPr lang="ru-RU" sz="36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8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ранее решалась проблема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877272"/>
            <a:ext cx="8106258" cy="648070"/>
          </a:xfrm>
        </p:spPr>
        <p:txBody>
          <a:bodyPr>
            <a:normAutofit/>
          </a:bodyPr>
          <a:lstStyle/>
          <a:p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D240C1-9B63-8EB5-4E02-3C89A866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980728"/>
            <a:ext cx="810625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0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8871" y="4869160"/>
            <a:ext cx="8106258" cy="792088"/>
          </a:xfrm>
        </p:spPr>
        <p:txBody>
          <a:bodyPr>
            <a:normAutofit/>
          </a:bodyPr>
          <a:lstStyle/>
          <a:p>
            <a:endParaRPr lang="ru-RU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0AD9AA-D534-347C-4815-E10403BB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340768"/>
            <a:ext cx="8106258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/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сравнения: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Удобство использования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Доступность и актуальность данных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Возможности фильтрации и сортировки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Возможность оставлять отзывы и ставить рейтинги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Качество отзывов и рейтингов: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Геолокационные функции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Сравнение рейтингов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478</Words>
  <Application>Microsoft Office PowerPoint</Application>
  <PresentationFormat>Экран 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Разработка веб-сервиса для просмотра и сравнения рейтингов и отзывов автосервисов по городам России</vt:lpstr>
      <vt:lpstr>Актуальность работы</vt:lpstr>
      <vt:lpstr>Описание проблемы</vt:lpstr>
      <vt:lpstr>Цель работы и задачи исследования</vt:lpstr>
      <vt:lpstr>Объект и предмет исследования</vt:lpstr>
      <vt:lpstr>Практическая значимость</vt:lpstr>
      <vt:lpstr>Как ранее решалась проблема</vt:lpstr>
      <vt:lpstr>Предлагаемое решение</vt:lpstr>
      <vt:lpstr>Обзор аналогов</vt:lpstr>
      <vt:lpstr>Обзор аналогов</vt:lpstr>
      <vt:lpstr>Функциональные требования нотации UML</vt:lpstr>
      <vt:lpstr>Входные и выходные данные</vt:lpstr>
      <vt:lpstr>Инструментальные средства</vt:lpstr>
      <vt:lpstr>Структура классов нотации UML</vt:lpstr>
      <vt:lpstr>Структура базы данных нотации ER</vt:lpstr>
      <vt:lpstr>Проценты готовности работ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qq</dc:creator>
  <cp:lastModifiedBy>Yn Gl</cp:lastModifiedBy>
  <cp:revision>19</cp:revision>
  <dcterms:created xsi:type="dcterms:W3CDTF">2024-04-18T14:14:35Z</dcterms:created>
  <dcterms:modified xsi:type="dcterms:W3CDTF">2024-04-25T09:44:40Z</dcterms:modified>
</cp:coreProperties>
</file>