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76" r:id="rId6"/>
    <p:sldId id="271" r:id="rId7"/>
    <p:sldId id="261" r:id="rId8"/>
    <p:sldId id="268" r:id="rId9"/>
    <p:sldId id="262" r:id="rId10"/>
    <p:sldId id="267" r:id="rId11"/>
    <p:sldId id="273" r:id="rId12"/>
    <p:sldId id="274" r:id="rId13"/>
    <p:sldId id="263" r:id="rId14"/>
    <p:sldId id="264" r:id="rId15"/>
    <p:sldId id="275" r:id="rId16"/>
    <p:sldId id="265" r:id="rId17"/>
    <p:sldId id="266" r:id="rId18"/>
    <p:sldId id="27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D75B-C3F4-4E3C-ADB7-33E3808D6CE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2736304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веб-сервиса для просмотра и сравнения рейтингов и отзывов автосервисов по городам России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8136904" cy="1512168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</a:rPr>
              <a:t>Факультет: Факультет Электроники и Вычислительной техники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Руководитель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Гилка</a:t>
            </a:r>
            <a:r>
              <a:rPr lang="ru-RU" sz="2000" dirty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Исполнитель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студент группы ПрИн-466 Гайлевич Я.В.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Государственное образовательное учреждение Высшего профессионального образования ФГБОУ ВО «Волгоградский государственный технический университет»</a:t>
            </a:r>
            <a:endParaRPr lang="en-US" sz="2000" dirty="0"/>
          </a:p>
          <a:p>
            <a:r>
              <a:rPr lang="ru-RU" sz="2000" dirty="0"/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сравнения: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Удобство использования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Доступность и актуальность данных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Возможности фильтрации и сортировки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Возможность оставлять отзывы и ставить рейтинги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Качество отзывов и рейтингов: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Сравнение рейтингов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7. Геолокационные функции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5AB990B-CC0E-A68D-02BA-F92475EB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4982"/>
              </p:ext>
            </p:extLst>
          </p:nvPr>
        </p:nvGraphicFramePr>
        <p:xfrm>
          <a:off x="498190" y="1340768"/>
          <a:ext cx="8106259" cy="4937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58037">
                  <a:extLst>
                    <a:ext uri="{9D8B030D-6E8A-4147-A177-3AD203B41FA5}">
                      <a16:colId xmlns:a16="http://schemas.microsoft.com/office/drawing/2014/main" val="2769539365"/>
                    </a:ext>
                  </a:extLst>
                </a:gridCol>
                <a:gridCol w="1043565">
                  <a:extLst>
                    <a:ext uri="{9D8B030D-6E8A-4147-A177-3AD203B41FA5}">
                      <a16:colId xmlns:a16="http://schemas.microsoft.com/office/drawing/2014/main" val="4244614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47367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55493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71576394"/>
                    </a:ext>
                  </a:extLst>
                </a:gridCol>
                <a:gridCol w="1506260">
                  <a:extLst>
                    <a:ext uri="{9D8B030D-6E8A-4147-A177-3AD203B41FA5}">
                      <a16:colId xmlns:a16="http://schemas.microsoft.com/office/drawing/2014/main" val="4168093325"/>
                    </a:ext>
                  </a:extLst>
                </a:gridCol>
                <a:gridCol w="1158037">
                  <a:extLst>
                    <a:ext uri="{9D8B030D-6E8A-4147-A177-3AD203B41FA5}">
                      <a16:colId xmlns:a16="http://schemas.microsoft.com/office/drawing/2014/main" val="80755791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2гис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uremont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Лучшие-автосервисы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autoreshenie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likengo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924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Удобство 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3366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Полнота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8585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фильтрации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8361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Отзывы и рейтинги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34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Надежность отзывов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4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5AB990B-CC0E-A68D-02BA-F92475EB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782644"/>
              </p:ext>
            </p:extLst>
          </p:nvPr>
        </p:nvGraphicFramePr>
        <p:xfrm>
          <a:off x="498190" y="2331720"/>
          <a:ext cx="8106259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5498">
                  <a:extLst>
                    <a:ext uri="{9D8B030D-6E8A-4147-A177-3AD203B41FA5}">
                      <a16:colId xmlns:a16="http://schemas.microsoft.com/office/drawing/2014/main" val="276953936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44614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47367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55493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71576394"/>
                    </a:ext>
                  </a:extLst>
                </a:gridCol>
                <a:gridCol w="1506260">
                  <a:extLst>
                    <a:ext uri="{9D8B030D-6E8A-4147-A177-3AD203B41FA5}">
                      <a16:colId xmlns:a16="http://schemas.microsoft.com/office/drawing/2014/main" val="4168093325"/>
                    </a:ext>
                  </a:extLst>
                </a:gridCol>
                <a:gridCol w="1158037">
                  <a:extLst>
                    <a:ext uri="{9D8B030D-6E8A-4147-A177-3AD203B41FA5}">
                      <a16:colId xmlns:a16="http://schemas.microsoft.com/office/drawing/2014/main" val="80755791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2гис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uremont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Лучшие-автосервисы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autoreshenie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likengo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3924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Геолокационные функции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23366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Сравнение рейтингов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18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6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numCol="1" anchor="ctr">
            <a:normAutofit fontScale="85000" lnSpcReduction="10000"/>
          </a:bodyPr>
          <a:lstStyle/>
          <a:p>
            <a:pPr algn="l"/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Сервис должен предоставлять возможность поиска автосервисов по названию, местоположению, типу услуг.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Сервис должен о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тображать подробную информацию об автосервисах. (рейтинг, отзывы, контактные данные, часы работы и услуги)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Сервис должен предоставлять в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озможность сравнения нескольких автосервисов по различным параметрам, таким как</a:t>
            </a: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услуги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рейтинг и отзывы.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Сервис должен предоставлять в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озможность оставлять отзывы и оценки автосервисов.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Поисковые запросы пользователя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автосервисов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соответствующие запросам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подробной информацией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рейтингом и отзывами.</a:t>
            </a:r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Фронтенд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Бэкенд: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3.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167422-2B7E-51CF-69EC-8792A888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9" y="1052736"/>
            <a:ext cx="496535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4.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258A1F-4722-D171-0BE8-7CDC62E2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53" y="1009585"/>
            <a:ext cx="6247094" cy="454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Проценты готовности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ТЗ: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/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веб-сервиса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растущим спросом на качественное автообслуживание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повышенной конкуренцией среди автосервисов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тремлением потребителей получить услуги по оптимальным ценам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тсутствием уверенности потребителей в достоверности информации об автосервисах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отребностью потребителей в понятном интерфейсе, адаптированном для различных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обеспечение пользователей всей необходимой и актуальной информацией для принятия обоснованных решений при выборе автосервиса в различных городах России.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требований 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разработанный веб-сервис и доказать его работоспособности и эффективность.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Объект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Объектом исследования в работе является процесс предоставления и получения информации о качестве услуг автосервисов в различных городах России.</a:t>
            </a:r>
          </a:p>
        </p:txBody>
      </p:sp>
    </p:spTree>
    <p:extLst>
      <p:ext uri="{BB962C8B-B14F-4D97-AF65-F5344CB8AC3E}">
        <p14:creationId xmlns:p14="http://schemas.microsoft.com/office/powerpoint/2010/main" val="409821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Предметом исследования является разработка веб-сервиса, который обеспечивает сбор, систематизацию, визуализацию и доступ к данным о рейтингах и отзывах автосервисов.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15925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Практическая значимость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еб-сервис предоставляет инструмент для получения объективной информации о качестве и надежности автосервисов.</a:t>
            </a:r>
          </a:p>
          <a:p>
            <a:pPr indent="450215" algn="just">
              <a:lnSpc>
                <a:spcPct val="150000"/>
              </a:lnSpc>
            </a:pPr>
            <a:endParaRPr lang="ru-RU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Как итог: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Более обоснованные решения пользователей при выборе сервиса на основе реальных отзывов и оценок.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Стремление предприятий к повышению качества обслуживания и уровня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41549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ногие владельцы автосервисов могут создавать фейковые отзывы или платить третьим лицам за написание положительных отзывов о своих услугах.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России нет полноценных платформ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которых можно сравнивать рейтинги и информацию различных автосервисов. </a:t>
            </a:r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r>
              <a:rPr lang="ru-RU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idef0 as is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D240C1-9B63-8EB5-4E02-3C89A86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980728"/>
            <a:ext cx="810625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6934" y="4839681"/>
            <a:ext cx="8106258" cy="792088"/>
          </a:xfrm>
        </p:spPr>
        <p:txBody>
          <a:bodyPr>
            <a:normAutofit/>
          </a:bodyPr>
          <a:lstStyle/>
          <a:p>
            <a:r>
              <a:rPr lang="ru-RU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2.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idef0 to be</a:t>
            </a:r>
            <a:endParaRPr lang="ru-RU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0AD9AA-D534-347C-4815-E10403BB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340768"/>
            <a:ext cx="8106258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586</Words>
  <Application>Microsoft Office PowerPoint</Application>
  <PresentationFormat>Экран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Calibri</vt:lpstr>
      <vt:lpstr>Тема Office</vt:lpstr>
      <vt:lpstr>Разработка веб-сервиса для просмотра и сравнения рейтингов и отзывов автосервисов по городам России</vt:lpstr>
      <vt:lpstr>Актуальность работы</vt:lpstr>
      <vt:lpstr>Цель работы и задачи исследования</vt:lpstr>
      <vt:lpstr>Объект исследования</vt:lpstr>
      <vt:lpstr>Предмет исследования</vt:lpstr>
      <vt:lpstr>Практическая значимость</vt:lpstr>
      <vt:lpstr>Описание проблемы</vt:lpstr>
      <vt:lpstr>Как ранее решалась проблема</vt:lpstr>
      <vt:lpstr>Предлагаемое решение</vt:lpstr>
      <vt:lpstr>Обзор аналогов</vt:lpstr>
      <vt:lpstr>Обзор аналогов</vt:lpstr>
      <vt:lpstr>Обзор аналогов</vt:lpstr>
      <vt:lpstr>Функциональные требования</vt:lpstr>
      <vt:lpstr>Входные и выходные данные</vt:lpstr>
      <vt:lpstr>Инструментальные средства</vt:lpstr>
      <vt:lpstr>Структура классов</vt:lpstr>
      <vt:lpstr>Структура базы данных</vt:lpstr>
      <vt:lpstr>Проценты готовности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Yn Gl</cp:lastModifiedBy>
  <cp:revision>18</cp:revision>
  <dcterms:created xsi:type="dcterms:W3CDTF">2024-04-18T14:14:35Z</dcterms:created>
  <dcterms:modified xsi:type="dcterms:W3CDTF">2024-04-24T21:20:53Z</dcterms:modified>
</cp:coreProperties>
</file>