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67" r:id="rId10"/>
    <p:sldId id="273" r:id="rId11"/>
    <p:sldId id="263" r:id="rId12"/>
    <p:sldId id="264" r:id="rId13"/>
    <p:sldId id="275" r:id="rId14"/>
    <p:sldId id="265" r:id="rId15"/>
    <p:sldId id="266" r:id="rId16"/>
    <p:sldId id="278" r:id="rId17"/>
    <p:sldId id="280" r:id="rId18"/>
    <p:sldId id="279" r:id="rId19"/>
    <p:sldId id="277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9D6EE-EA0A-D5C3-BFA8-918A9A8A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056527"/>
            <a:ext cx="8028384" cy="56128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Отсутствие такой функции значительно увеличивает время, затрачиваемое на поиск подходящего варианта.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различных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 России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Это позволит потребителям экономить время на поиск и сравнение информации об автосервисах и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основываясь на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этом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приоритетного.</a:t>
            </a:r>
            <a:endParaRPr lang="ru-RU" sz="3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980728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340768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Качество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503</Words>
  <Application>Microsoft Office PowerPoint</Application>
  <PresentationFormat>Экран (4:3)</PresentationFormat>
  <Paragraphs>137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</vt:lpstr>
      <vt:lpstr>Предлагаемое решение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21</cp:revision>
  <dcterms:created xsi:type="dcterms:W3CDTF">2024-04-18T14:14:35Z</dcterms:created>
  <dcterms:modified xsi:type="dcterms:W3CDTF">2024-05-23T10:26:56Z</dcterms:modified>
</cp:coreProperties>
</file>