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57" r:id="rId3"/>
    <p:sldId id="261" r:id="rId4"/>
    <p:sldId id="258" r:id="rId5"/>
    <p:sldId id="276" r:id="rId6"/>
    <p:sldId id="271" r:id="rId7"/>
    <p:sldId id="268" r:id="rId8"/>
    <p:sldId id="262" r:id="rId9"/>
    <p:sldId id="282" r:id="rId10"/>
    <p:sldId id="281" r:id="rId11"/>
    <p:sldId id="267" r:id="rId12"/>
    <p:sldId id="273" r:id="rId13"/>
    <p:sldId id="263" r:id="rId14"/>
    <p:sldId id="264" r:id="rId15"/>
    <p:sldId id="275" r:id="rId16"/>
    <p:sldId id="265" r:id="rId17"/>
    <p:sldId id="266" r:id="rId18"/>
    <p:sldId id="278" r:id="rId19"/>
    <p:sldId id="280" r:id="rId20"/>
    <p:sldId id="279" r:id="rId21"/>
    <p:sldId id="277" r:id="rId22"/>
    <p:sldId id="27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9BD2C-A011-4B13-A99B-1190B3A8E9C6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9BD79-FB5D-4267-8ADB-12A992F4E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8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33C3-4B11-44A5-8A4A-6D7E7173F684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199-A282-4778-940C-0471E1202C45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F8E-0F52-4441-92DB-189F221F18AD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E19-BDBF-4459-BD64-082AF5CBAC81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4C45-CDF1-43EA-973D-051E1CAD298A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D6B-C3B1-4408-AFE4-47400481D2AF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DAA4-D2BA-41BC-BB46-C75EBC7897D2}" type="datetime1">
              <a:rPr lang="ru-RU" smtClean="0"/>
              <a:t>03.06.2024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47CD-05FF-4CCE-ADBB-9D4F9CDA3A02}" type="datetime1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1656-6DDD-4CAA-81F6-6641D0DA7017}" type="datetime1">
              <a:rPr lang="ru-RU" smtClean="0"/>
              <a:t>03.06.2024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94B-9625-430F-9B9A-BF36AFAE0B5B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E669-6AE7-4F1D-BAF5-71C18E7D1E10}" type="datetime1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B48F-75F0-47D3-910B-20E7BE5531C2}" type="datetime1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2736304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веб-сервиса для просмотра и сравнения рейтингов и отзывов автосервисов по городам России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8136904" cy="1512168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/>
                </a:solidFill>
              </a:rPr>
              <a:t>Факультет: Факультет Электроники и Вычислительной техники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Кафедра: Программное обеспечение автоматизированных систем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Руководитель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Гилка</a:t>
            </a:r>
            <a:r>
              <a:rPr lang="ru-RU" sz="2000" dirty="0">
                <a:solidFill>
                  <a:schemeClr val="tx1"/>
                </a:solidFill>
              </a:rPr>
              <a:t> В.В.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Исполнитель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студент группы ПрИн-466 Гайлевич Я.В.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B3596C-C9D3-6940-D6E6-B037A96045E1}"/>
              </a:ext>
            </a:extLst>
          </p:cNvPr>
          <p:cNvSpPr txBox="1">
            <a:spLocks/>
          </p:cNvSpPr>
          <p:nvPr/>
        </p:nvSpPr>
        <p:spPr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Государственное образовательное учреждение Высшего профессионального образования ФГБОУ ВО «Волгоградский государственный технический университет»</a:t>
            </a:r>
            <a:endParaRPr lang="en-US" sz="2000" dirty="0"/>
          </a:p>
          <a:p>
            <a:r>
              <a:rPr lang="ru-RU" sz="2000" dirty="0"/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293470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440160"/>
          </a:xfrm>
        </p:spPr>
        <p:txBody>
          <a:bodyPr>
            <a:normAutofit/>
          </a:bodyPr>
          <a:lstStyle/>
          <a:p>
            <a:r>
              <a:rPr lang="ru-RU" dirty="0"/>
              <a:t>Предлагаемое решение</a:t>
            </a:r>
            <a:br>
              <a:rPr lang="ru-RU" dirty="0"/>
            </a:br>
            <a:r>
              <a:rPr lang="ru-RU" dirty="0"/>
              <a:t>(Ложные отзывы)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EFAFE-1386-B458-4D20-8526F85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35435-8581-9D15-EDE8-C50A0F10684C}"/>
              </a:ext>
            </a:extLst>
          </p:cNvPr>
          <p:cNvSpPr txBox="1"/>
          <p:nvPr/>
        </p:nvSpPr>
        <p:spPr>
          <a:xfrm>
            <a:off x="1619672" y="1988840"/>
            <a:ext cx="6408712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Требование прикрепить к отзыву чек о предоставлении услуги для подтверждения достоверности отзыва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Авторизация пользователя через Госуслуги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Проверка администратором наличия прикрепленного чека и его соответствия с данными пользователя. </a:t>
            </a:r>
          </a:p>
        </p:txBody>
      </p:sp>
    </p:spTree>
    <p:extLst>
      <p:ext uri="{BB962C8B-B14F-4D97-AF65-F5344CB8AC3E}">
        <p14:creationId xmlns:p14="http://schemas.microsoft.com/office/powerpoint/2010/main" val="13320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сравнения: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Удобство использования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Доступность и актуальность данных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Возможности фильтрации и сортировки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Возможность оставлять отзывы и ставить рейтинги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</a:t>
            </a: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Надежность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отзывов и рейтингов: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Геолокационные функции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Сравнение рейтингов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98602D-2EB0-23B2-ADA0-A1E7FC15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5AB990B-CC0E-A68D-02BA-F92475EB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30930"/>
              </p:ext>
            </p:extLst>
          </p:nvPr>
        </p:nvGraphicFramePr>
        <p:xfrm>
          <a:off x="539552" y="1341008"/>
          <a:ext cx="8085577" cy="4580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44816">
                  <a:extLst>
                    <a:ext uri="{9D8B030D-6E8A-4147-A177-3AD203B41FA5}">
                      <a16:colId xmlns:a16="http://schemas.microsoft.com/office/drawing/2014/main" val="276953936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446143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0473674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55493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271576394"/>
                    </a:ext>
                  </a:extLst>
                </a:gridCol>
                <a:gridCol w="1506260">
                  <a:extLst>
                    <a:ext uri="{9D8B030D-6E8A-4147-A177-3AD203B41FA5}">
                      <a16:colId xmlns:a16="http://schemas.microsoft.com/office/drawing/2014/main" val="4168093325"/>
                    </a:ext>
                  </a:extLst>
                </a:gridCol>
                <a:gridCol w="1158037">
                  <a:extLst>
                    <a:ext uri="{9D8B030D-6E8A-4147-A177-3AD203B41FA5}">
                      <a16:colId xmlns:a16="http://schemas.microsoft.com/office/drawing/2014/main" val="80755791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2гис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uremont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Лучшие-автосервисы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autoreshenie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likengo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9247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ru-RU" sz="1600" dirty="0"/>
                        <a:t>Удобство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3366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Полнота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85850"/>
                  </a:ext>
                </a:extLst>
              </a:tr>
              <a:tr h="512048">
                <a:tc>
                  <a:txBody>
                    <a:bodyPr/>
                    <a:lstStyle/>
                    <a:p>
                      <a:r>
                        <a:rPr lang="ru-RU" sz="1600" dirty="0"/>
                        <a:t>Фильтрация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8361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Отзывы и рейтинги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334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Надежность отзывов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461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Геолокация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4049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Сравнение рейтингов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39627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9BDE21-280E-6868-1531-FE7FA5CF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4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200" dirty="0"/>
              <a:t>Функциональные требования нотации </a:t>
            </a:r>
            <a:r>
              <a:rPr lang="en-US" sz="3200" dirty="0"/>
              <a:t>UML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526A2B-6092-E89C-3C80-41B5E094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22B0D1-C861-C781-F101-968DABF0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17" y="836711"/>
            <a:ext cx="6338757" cy="53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Поисковые запросы пользователя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Списки автосервисов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соответствующие запросам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подробной информацией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рейтингом и отзывами.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34CFC2-A48B-9B33-9681-05F97BB4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63FBB-FD16-AD7A-6E99-6ADB4878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517978"/>
            <a:ext cx="5611340" cy="171465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BACD1-FB30-C519-837B-AC9A9A3B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611340" cy="31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4BD161-C804-48FC-52BD-16EA9E96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5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 нотации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167422-2B7E-51CF-69EC-8792A888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9" y="1052736"/>
            <a:ext cx="4965353" cy="424847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CE5631-09CA-3C4D-B7BE-BDE2DBAE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базы данных</a:t>
            </a:r>
            <a:r>
              <a:rPr lang="en-US" dirty="0"/>
              <a:t> </a:t>
            </a:r>
            <a:r>
              <a:rPr lang="ru-RU" dirty="0"/>
              <a:t>нотации </a:t>
            </a:r>
            <a:r>
              <a:rPr lang="en-US" dirty="0"/>
              <a:t>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2867" y="5983861"/>
            <a:ext cx="8106258" cy="64807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17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D76088-66FF-9D9E-39B7-D3C890E1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7" y="914701"/>
            <a:ext cx="6840760" cy="50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главной страницы 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18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3C715D-95CE-A07F-D313-1C4DFC1F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963065"/>
            <a:ext cx="8748464" cy="49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страницы со списком автосервисов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19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090570-0DDE-FF78-2F1E-828DA64E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055424"/>
            <a:ext cx="8460432" cy="47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r>
              <a:rPr lang="ru-RU" sz="3600" dirty="0"/>
              <a:t>Актуальность работы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веб-сервиса обусловлена: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растущим спросом на качественное автообслуживание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повышенной конкуренцией среди автосервисов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тремлением потребителей получить услуги по оптимальным ценам</a:t>
            </a: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тсутствием уверенности потребителей в достоверности информации об автосервисах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отребностью потребителей в понятном интерфейсе, адаптированном для различных устройств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DA0F22-A181-B99E-BF69-21A68DF9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страницы автосервиса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20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C74438-5A38-9568-0D8E-93B26A60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14648"/>
            <a:ext cx="74390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результата сравнения автосервисов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21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F44FD2-97DA-89CE-AA36-FADB2759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92696"/>
            <a:ext cx="6400800" cy="58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0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AE5-8F5E-FB66-D9E0-D86BDEFC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Проценты готовности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743FF-0B1E-2705-B3B4-92263E9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ТЗ: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готово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ПЗ: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85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FC7ABF-14FB-4DD8-86FA-152750F5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/>
              <a:t>Описание 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России нет полноценных платформ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которых можно сравнивать рейтинги и информацию различных автосервисов.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ногие владельцы автосервисов могут создавать фейковые отзывы или платить третьим лицам за написание положительных отзывов о своих услугах.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399DA4-8A75-D0FC-BAF5-F9003DB4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 и задачи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 работы: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обеспечение пользователей всей необходимой и актуальной информацией для принятия обоснованных решений при выборе автосервиса в различных городах России.</a:t>
            </a:r>
          </a:p>
          <a:p>
            <a:pPr algn="just"/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Задачи: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анализ предметной области;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обзор существующих аналогов и выявить их основные преимущества и недостатки;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определить требования к разрабатываемому веб-сервису;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 из требований произвести проектирование базы данных;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разработанный веб-сервис и доказать его работоспособности и эффективность.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15325-C7F4-7947-F2B8-17284C60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Объект и предмет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работе является процесс предоставления и получения информации о качестве услуг автосервисов в различных городах России.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Предметом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является разработка веб-сервиса, который обеспечивает сбор, систематизацию, визуализацию и доступ к данным о рейтингах и отзывах автосервисов.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F39129-0D20-A4D3-8D9B-FB7A903B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5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Практическая значимость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еб-сервис предоставит пользователям удобный и надежный инструмент для поиска и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сравнения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информации о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ru-RU" sz="2000" b="0" i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автосервис</a:t>
            </a:r>
            <a:r>
              <a:rPr lang="ru-RU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ах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их качестве и надежности. Это позволит потребителям экономить время и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принимать более обоснованные решения при выборе сервиса, основываясь на реальных отзывах и оценках других клиентов.</a:t>
            </a:r>
            <a:endParaRPr lang="ru-RU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DAF77A-1407-F295-BC8C-4B369B4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9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27116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 (Выбор приоритетного автосервиса)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D240C1-9B63-8EB5-4E02-3C89A866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459806"/>
            <a:ext cx="8106258" cy="489654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EFE40-2619-D73C-CFCD-2EF14A13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0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44016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Предлагаемое решение</a:t>
            </a:r>
            <a:br>
              <a:rPr lang="ru-RU" dirty="0"/>
            </a:br>
            <a:r>
              <a:rPr lang="ru-RU" dirty="0"/>
              <a:t>(Выбор приоритетного автосервиса)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0AD9AA-D534-347C-4815-E10403BB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733550"/>
            <a:ext cx="8106258" cy="33909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EFAFE-1386-B458-4D20-8526F85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27116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 (Ложные отзывы)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EFE40-2619-D73C-CFCD-2EF14A13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942F-160B-452B-6643-6ECFF995C529}"/>
              </a:ext>
            </a:extLst>
          </p:cNvPr>
          <p:cNvSpPr txBox="1"/>
          <p:nvPr/>
        </p:nvSpPr>
        <p:spPr>
          <a:xfrm>
            <a:off x="1619672" y="2348880"/>
            <a:ext cx="5832648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1) Анализ текста отзыва с помощью искусственного интеллекта</a:t>
            </a:r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Проверка содержания отзывов командой модераторов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66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592</Words>
  <Application>Microsoft Office PowerPoint</Application>
  <PresentationFormat>Экран (4:3)</PresentationFormat>
  <Paragraphs>147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ui-sans-serif</vt:lpstr>
      <vt:lpstr>Тема Office</vt:lpstr>
      <vt:lpstr>Разработка веб-сервиса для просмотра и сравнения рейтингов и отзывов автосервисов по городам России</vt:lpstr>
      <vt:lpstr>Актуальность работы</vt:lpstr>
      <vt:lpstr>Описание проблемы</vt:lpstr>
      <vt:lpstr>Цель работы и задачи исследования</vt:lpstr>
      <vt:lpstr>Объект и предмет исследования</vt:lpstr>
      <vt:lpstr>Практическая значимость</vt:lpstr>
      <vt:lpstr>Как ранее решалась проблема (Выбор приоритетного автосервиса)</vt:lpstr>
      <vt:lpstr>Предлагаемое решение (Выбор приоритетного автосервиса)</vt:lpstr>
      <vt:lpstr>Как ранее решалась проблема (Ложные отзывы)</vt:lpstr>
      <vt:lpstr>Предлагаемое решение (Ложные отзывы)</vt:lpstr>
      <vt:lpstr>Обзор аналогов</vt:lpstr>
      <vt:lpstr>Обзор аналогов</vt:lpstr>
      <vt:lpstr>Функциональные требования нотации UML</vt:lpstr>
      <vt:lpstr>Входные и выходные данные</vt:lpstr>
      <vt:lpstr>Инструментальные средства</vt:lpstr>
      <vt:lpstr>Структура классов нотации UML</vt:lpstr>
      <vt:lpstr>Структура базы данных нотации ER</vt:lpstr>
      <vt:lpstr>Макет главной страницы сервиса</vt:lpstr>
      <vt:lpstr>Макет страницы со списком автосервисов</vt:lpstr>
      <vt:lpstr>Макет страницы автосервиса</vt:lpstr>
      <vt:lpstr>Макет результата сравнения автосервисов</vt:lpstr>
      <vt:lpstr>Проценты готовности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qq</dc:creator>
  <cp:lastModifiedBy>Yn Gl</cp:lastModifiedBy>
  <cp:revision>30</cp:revision>
  <dcterms:created xsi:type="dcterms:W3CDTF">2024-04-18T14:14:35Z</dcterms:created>
  <dcterms:modified xsi:type="dcterms:W3CDTF">2024-06-03T12:00:58Z</dcterms:modified>
</cp:coreProperties>
</file>