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61" r:id="rId4"/>
    <p:sldId id="258" r:id="rId5"/>
    <p:sldId id="276" r:id="rId6"/>
    <p:sldId id="271" r:id="rId7"/>
    <p:sldId id="268" r:id="rId8"/>
    <p:sldId id="262" r:id="rId9"/>
    <p:sldId id="282" r:id="rId10"/>
    <p:sldId id="281" r:id="rId11"/>
    <p:sldId id="267" r:id="rId12"/>
    <p:sldId id="273" r:id="rId13"/>
    <p:sldId id="263" r:id="rId14"/>
    <p:sldId id="264" r:id="rId15"/>
    <p:sldId id="275" r:id="rId16"/>
    <p:sldId id="265" r:id="rId17"/>
    <p:sldId id="266" r:id="rId18"/>
    <p:sldId id="278" r:id="rId19"/>
    <p:sldId id="280" r:id="rId20"/>
    <p:sldId id="279" r:id="rId21"/>
    <p:sldId id="277" r:id="rId22"/>
    <p:sldId id="27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BD2C-A011-4B13-A99B-1190B3A8E9C6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BD79-FB5D-4267-8ADB-12A992F4E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3C3-4B11-44A5-8A4A-6D7E7173F684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199-A282-4778-940C-0471E1202C45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F8E-0F52-4441-92DB-189F221F18A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E19-BDBF-4459-BD64-082AF5CBAC81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4C45-CDF1-43EA-973D-051E1CAD298A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D6B-C3B1-4408-AFE4-47400481D2AF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DAA4-D2BA-41BC-BB46-C75EBC7897D2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47CD-05FF-4CCE-ADBB-9D4F9CDA3A02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1656-6DDD-4CAA-81F6-6641D0DA7017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94B-9625-430F-9B9A-BF36AFAE0B5B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E669-6AE7-4F1D-BAF5-71C18E7D1E10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48F-75F0-47D3-910B-20E7BE5531C2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73630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веб-сервиса для просмотра и сравнения рейтингов и отзывов автосервисов по городам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8136904" cy="151216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Факультет: Факультет Электроники и Вычислительной техники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Руководитель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Гилка</a:t>
            </a:r>
            <a:r>
              <a:rPr lang="ru-RU" sz="2000" dirty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Исполнитель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студент группы ПрИн-466 Гайлевич Я.В.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</a:t>
            </a:r>
            <a:endParaRPr lang="en-US" sz="2000" dirty="0"/>
          </a:p>
          <a:p>
            <a:r>
              <a:rPr lang="ru-RU" sz="2000" dirty="0"/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5435-8581-9D15-EDE8-C50A0F10684C}"/>
              </a:ext>
            </a:extLst>
          </p:cNvPr>
          <p:cNvSpPr txBox="1"/>
          <p:nvPr/>
        </p:nvSpPr>
        <p:spPr>
          <a:xfrm>
            <a:off x="1619672" y="1988840"/>
            <a:ext cx="640871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Требование прикрепить к отзыву чек о предоставлении услуги для подтверждения достоверности отзыва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Авторизация пользователя через Госуслуги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Проверка администратором наличия прикрепленного чека и его соответствия с данными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1332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Удобство использования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Доступность и актуальность данных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Возможности фильтрации и сортировки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Возможность оставлять отзывы и ставить рейтинги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</a:t>
            </a: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Надежность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отзывов и рейтингов: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Геолокационные функции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Сравнение рейтингов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98602D-2EB0-23B2-ADA0-A1E7FC1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0861"/>
              </p:ext>
            </p:extLst>
          </p:nvPr>
        </p:nvGraphicFramePr>
        <p:xfrm>
          <a:off x="518870" y="1341008"/>
          <a:ext cx="8106259" cy="458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5498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ru-RU" sz="1600" dirty="0"/>
                        <a:t>Удобство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Полнота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  <a:tr h="512048">
                <a:tc>
                  <a:txBody>
                    <a:bodyPr/>
                    <a:lstStyle/>
                    <a:p>
                      <a:r>
                        <a:rPr lang="ru-RU" sz="1600" dirty="0"/>
                        <a:t>Фильтрация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361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Отзывы и рейтинги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3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Надежность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461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Геолокация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4049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Сравнение рейтингов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3962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BDE21-280E-6868-1531-FE7FA5CF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200" dirty="0"/>
              <a:t>Функциональные требования нотации </a:t>
            </a:r>
            <a:r>
              <a:rPr lang="en-US" sz="3200" dirty="0"/>
              <a:t>UML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26A2B-6092-E89C-3C80-41B5E09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8420C5-9625-84C7-7CF7-7579AACE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36711"/>
            <a:ext cx="6984776" cy="56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запросы пользователя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автосервисов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соответствующие запросам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подробной информацией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рейтингом и отзывами.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4CFC2-A48B-9B33-9681-05F97BB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3FBB-FD16-AD7A-6E99-6ADB4878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517978"/>
            <a:ext cx="5611340" cy="1714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BACD1-FB30-C519-837B-AC9A9A3B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611340" cy="31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4BD161-C804-48FC-52BD-16EA9E9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 нотации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167422-2B7E-51CF-69EC-8792A888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9" y="1052736"/>
            <a:ext cx="4965353" cy="42484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E5631-09CA-3C4D-B7BE-BDE2DBA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  <a:r>
              <a:rPr lang="en-US" dirty="0"/>
              <a:t> </a:t>
            </a:r>
            <a:r>
              <a:rPr lang="ru-RU" dirty="0"/>
              <a:t>нотации </a:t>
            </a:r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2867" y="5983861"/>
            <a:ext cx="8106258" cy="6480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17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D76088-66FF-9D9E-39B7-D3C890E1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914701"/>
            <a:ext cx="6840760" cy="50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главной страницы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18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3C715D-95CE-A07F-D313-1C4DFC1F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963065"/>
            <a:ext cx="8748464" cy="49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со списком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19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090570-0DDE-FF78-2F1E-828DA64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055424"/>
            <a:ext cx="8460432" cy="4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веб-сервиса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растущим спросом на качественное автообслуживание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повышенной конкуренцией среди автосервисов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тсутствием уверенности потребителей в достоверности информации об автосервисах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отребностью потребителей в понятном интерфейсе, адаптированном для различных устройств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A0F22-A181-B99E-BF69-21A68DF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автосервиса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20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C74438-5A38-9568-0D8E-93B26A60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4648"/>
            <a:ext cx="7439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результата сравнения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21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F44FD2-97DA-89CE-AA36-FADB2759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2696"/>
            <a:ext cx="6400800" cy="58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FC7ABF-14FB-4DD8-86FA-152750F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России нет полноценных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сравнивать рейтинги и информацию различных автосервисов.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ногие владельцы автосервисов могут создавать фейковые отзывы или платить третьим лицам за написание положительных отзывов о своих услугах.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99DA4-8A75-D0FC-BAF5-F9003DB4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пользователей всей необходимой и актуальной информацией для принятия обоснованных решений при выборе автосервиса в различных городах России.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требований 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разработанный веб-сервис и доказать его работоспособности и эффективность.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15325-C7F4-7947-F2B8-17284C6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работе является процесс предоставления и получения информации о качестве услуг автосервисов в различных городах России.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разработка веб-сервиса, который обеспечивает сбор, систематизацию, визуализацию и доступ к данным о рейтингах и отзывах автосервисов.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F39129-0D20-A4D3-8D9B-FB7A903B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Практическая значимость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еб-сервис предоставит пользователям удобный и надежный инструмент для поиска и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сравнения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информации о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ru-RU" sz="20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автосервис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их качестве и надежности. Это позволит потребителям экономить время и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принимать более обоснованные решения при выборе сервиса, основываясь на реальных отзывах и оценках других клиентов.</a:t>
            </a:r>
            <a:endParaRPr lang="ru-RU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DAF77A-1407-F295-BC8C-4B369B4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240C1-9B63-8EB5-4E02-3C89A86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459806"/>
            <a:ext cx="8106258" cy="489654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AD9AA-D534-347C-4815-E10403B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733550"/>
            <a:ext cx="8106258" cy="33909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942F-160B-452B-6643-6ECFF995C529}"/>
              </a:ext>
            </a:extLst>
          </p:cNvPr>
          <p:cNvSpPr txBox="1"/>
          <p:nvPr/>
        </p:nvSpPr>
        <p:spPr>
          <a:xfrm>
            <a:off x="1619672" y="2348880"/>
            <a:ext cx="5832648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1) Анализ текста отзыва с помощью искусственного интеллекта</a:t>
            </a:r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Проверка содержания отзывов командой модераторов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66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592</Words>
  <Application>Microsoft Office PowerPoint</Application>
  <PresentationFormat>Экран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ui-sans-serif</vt:lpstr>
      <vt:lpstr>Тема Office</vt:lpstr>
      <vt:lpstr>Разработка веб-сервиса для просмотра и сравнения рейтингов и отзывов автосервисов по городам России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Практическая значимость</vt:lpstr>
      <vt:lpstr>Как ранее решалась проблема (Выбор приоритетного автосервиса)</vt:lpstr>
      <vt:lpstr>Предлагаемое решение (Выбор приоритетного автосервиса)</vt:lpstr>
      <vt:lpstr>Как ранее решалась проблема (Ложные отзывы)</vt:lpstr>
      <vt:lpstr>Предлагаемое решение (Ложные отзывы)</vt:lpstr>
      <vt:lpstr>Обзор аналогов</vt:lpstr>
      <vt:lpstr>Обзор аналогов</vt:lpstr>
      <vt:lpstr>Функциональные требования нотации UML</vt:lpstr>
      <vt:lpstr>Входные и выходные данные</vt:lpstr>
      <vt:lpstr>Инструментальные средства</vt:lpstr>
      <vt:lpstr>Структура классов нотации UML</vt:lpstr>
      <vt:lpstr>Структура базы данных нотации ER</vt:lpstr>
      <vt:lpstr>Макет главной страницы сервиса</vt:lpstr>
      <vt:lpstr>Макет страницы со списком автосервисов</vt:lpstr>
      <vt:lpstr>Макет страницы автосервиса</vt:lpstr>
      <vt:lpstr>Макет результата сравнения автосервисов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Yn Gl</cp:lastModifiedBy>
  <cp:revision>28</cp:revision>
  <dcterms:created xsi:type="dcterms:W3CDTF">2024-04-18T14:14:35Z</dcterms:created>
  <dcterms:modified xsi:type="dcterms:W3CDTF">2024-05-30T16:53:07Z</dcterms:modified>
</cp:coreProperties>
</file>