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82" r:id="rId10"/>
    <p:sldId id="281" r:id="rId11"/>
    <p:sldId id="267" r:id="rId12"/>
    <p:sldId id="273" r:id="rId13"/>
    <p:sldId id="263" r:id="rId14"/>
    <p:sldId id="264" r:id="rId15"/>
    <p:sldId id="275" r:id="rId16"/>
    <p:sldId id="265" r:id="rId17"/>
    <p:sldId id="266" r:id="rId18"/>
    <p:sldId id="278" r:id="rId19"/>
    <p:sldId id="280" r:id="rId20"/>
    <p:sldId id="279" r:id="rId21"/>
    <p:sldId id="277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02.06.2024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02.06.2024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02.06.2024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435-8581-9D15-EDE8-C50A0F10684C}"/>
              </a:ext>
            </a:extLst>
          </p:cNvPr>
          <p:cNvSpPr txBox="1"/>
          <p:nvPr/>
        </p:nvSpPr>
        <p:spPr>
          <a:xfrm>
            <a:off x="1619672" y="1988840"/>
            <a:ext cx="640871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Требование прикрепить к отзыву чек о предоставлении услуги для подтверждения достоверности отзыва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Авторизация пользователя через Госуслуги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Проверка администратором наличия прикрепленного чека и его соответствия с данными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332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Надежность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2B0D1-C861-C781-F101-968DABF0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17" y="836711"/>
            <a:ext cx="6338757" cy="5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2867" y="5983861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D76088-66FF-9D9E-39B7-D3C890E1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914701"/>
            <a:ext cx="6840760" cy="5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21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их качестве и надежности. Это позволит потребителям экономить время 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459806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733550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942F-160B-452B-6643-6ECFF995C529}"/>
              </a:ext>
            </a:extLst>
          </p:cNvPr>
          <p:cNvSpPr txBox="1"/>
          <p:nvPr/>
        </p:nvSpPr>
        <p:spPr>
          <a:xfrm>
            <a:off x="1619672" y="2348880"/>
            <a:ext cx="583264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Анализ текста отзыва с помощью искусственного интеллекта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Проверка содержания отзывов командой модераторов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6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592</Words>
  <Application>Microsoft Office PowerPoint</Application>
  <PresentationFormat>Экран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ui-sans-serif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 (Выбор приоритетного автосервиса)</vt:lpstr>
      <vt:lpstr>Предлагаемое решение (Выбор приоритетного автосервиса)</vt:lpstr>
      <vt:lpstr>Как ранее решалась проблема (Ложные отзывы)</vt:lpstr>
      <vt:lpstr>Предлагаемое решение (Ложные отзывы)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29</cp:revision>
  <dcterms:created xsi:type="dcterms:W3CDTF">2024-04-18T14:14:35Z</dcterms:created>
  <dcterms:modified xsi:type="dcterms:W3CDTF">2024-06-02T12:11:48Z</dcterms:modified>
</cp:coreProperties>
</file>