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60" r:id="rId6"/>
    <p:sldId id="267" r:id="rId7"/>
    <p:sldId id="259" r:id="rId8"/>
    <p:sldId id="261" r:id="rId9"/>
    <p:sldId id="262" r:id="rId10"/>
    <p:sldId id="263" r:id="rId11"/>
    <p:sldId id="264" r:id="rId12"/>
    <p:sldId id="269" r:id="rId13"/>
    <p:sldId id="268" r:id="rId14"/>
    <p:sldId id="270" r:id="rId15"/>
    <p:sldId id="271" r:id="rId16"/>
    <p:sldId id="272" r:id="rId17"/>
    <p:sldId id="265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-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0" autoAdjust="0"/>
  </p:normalViewPr>
  <p:slideViewPr>
    <p:cSldViewPr>
      <p:cViewPr>
        <p:scale>
          <a:sx n="75" d="100"/>
          <a:sy n="75" d="100"/>
        </p:scale>
        <p:origin x="-58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2AD3-C3F8-4419-8377-8AB6450BBD53}" type="datetimeFigureOut">
              <a:rPr lang="ru-RU" smtClean="0"/>
              <a:t>09.06.2025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2639-AE41-4FCF-BB8D-2BD51F038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960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0899-1335-4285-9C68-A535A6A0AB31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DEDA-D5BF-4E01-9907-4DF9873E53FF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21E7-56A0-4150-BD66-D7C490E25544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E295-5B94-4823-94B5-FE9F2F6A8A1B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6850-C165-4DB4-99FF-9E9F58477740}" type="datetime1">
              <a:rPr lang="ru-RU" smtClean="0"/>
              <a:t>09.06.2025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45BE-2D5D-4A59-B9D9-A93CDA4B6247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F26-66A6-4073-93DB-9231D7C2F2F2}" type="datetime1">
              <a:rPr lang="ru-RU" smtClean="0"/>
              <a:t>09.06.2025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73E-9C8A-42D2-ADCA-32CBE28F612B}" type="datetime1">
              <a:rPr lang="ru-RU" smtClean="0"/>
              <a:t>09.06.2025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248B-780E-4599-99F7-37CA691140F9}" type="datetime1">
              <a:rPr lang="ru-RU" smtClean="0"/>
              <a:t>09.06.2025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643-A9E0-4174-B314-0E2D128C357B}" type="datetime1">
              <a:rPr lang="ru-RU" smtClean="0"/>
              <a:t>09.06.2025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80F6-40A1-4A2D-9FBA-CE3A87408C91}" type="datetime1">
              <a:rPr lang="ru-RU" smtClean="0"/>
              <a:t>09.06.2025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43FD7-6D4F-4E74-B39B-7A81C2585FEA}" type="datetime1">
              <a:rPr lang="ru-RU" smtClean="0"/>
              <a:t>09.06.2025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543800" cy="294218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влияния мобильных приложений на социальную интеграцию глухих людей и разработка прототипа приложения для поддержки их общения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0668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курса ПрИн-467 Панова В.В.</a:t>
            </a:r>
          </a:p>
          <a:p>
            <a:pPr algn="r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пр. Кузнецова А.С.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4341" y="332656"/>
            <a:ext cx="75281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Волгоградский государственный технический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</a:p>
          <a:p>
            <a:pPr algn="ctr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«Программное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автоматизированных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систем»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Предлагаемое решение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916832"/>
            <a:ext cx="79928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Направления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которые будет учитывать разрабатываемый прототип: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точности и скорости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перевода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поддержки языков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диалектов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стоимости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удобства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видеозаписи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жестовым языком в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Автоматические субтитры для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медиаконтента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контраста, шрифтов, цветовых схем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другими приложениями 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устройствами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Практическая значимость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799288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общения со слышащими через субтитры/транскрипцию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сообществам, мероприятиям, образовательному контенту</a:t>
            </a:r>
          </a:p>
          <a:p>
            <a:pPr>
              <a:spcAft>
                <a:spcPts val="600"/>
              </a:spcAf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общества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барьеров в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медицине/образовании/работе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потребности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сурдопереводчиках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базовых задач</a:t>
            </a:r>
          </a:p>
          <a:p>
            <a:pPr>
              <a:spcAft>
                <a:spcPts val="600"/>
              </a:spcAft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технологий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дизайн-прототип для реализации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проектирования интерфейсов для людей с нарушениями слуха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Unnamed Fi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87"/>
          <a:stretch>
            <a:fillRect/>
          </a:stretch>
        </p:blipFill>
        <p:spPr bwMode="auto">
          <a:xfrm>
            <a:off x="1115616" y="1268760"/>
            <a:ext cx="6840760" cy="5324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взаимодействия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4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Screenshot_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t="4151" r="1838" b="2218"/>
          <a:stretch/>
        </p:blipFill>
        <p:spPr bwMode="auto">
          <a:xfrm>
            <a:off x="843279" y="1196752"/>
            <a:ext cx="6918443" cy="555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3232" cy="1143000"/>
          </a:xfrm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269060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4068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0" y="7680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82" name="Picture 10" descr="C:\Users\Admin\Desktop\VSTU\7_sem\НИР (диплом)\мой диплом (2024)\Прототип_HearingDeaf\Профиль_свой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48763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:\Users\Admin\Desktop\VSTU\7_sem\НИР (диплом)\мой диплом (2024)\Прототип_HearingDeaf\Авторизаци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727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C:\Users\Admin\Desktop\VSTU\7_sem\НИР (диплом)\мой диплом (2024)\Прототип_HearingDeaf\Медиацентр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48763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6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C:\Users\Admin\Desktop\VSTU\7_sem\НИР (диплом)\мой диплом (2024)\Прототип_HearingDeaf\Переписка с пользователем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Admin\Desktop\VSTU\7_sem\НИР (диплом)\мой диплом (2024)\Прототип_HearingDeaf\Профиль_другого пользователя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36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dmin\Desktop\VSTU\7_sem\НИР (диплом)\мой диплом (2024)\Прототип_HearingDeaf\Чат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2264428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/>
          <a:lstStyle/>
          <a:p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прототипа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C:\Users\Admin\Desktop\VSTU\7_sem\НИР (диплом)\мой диплом (2024)\Прототип_HearingDeaf\Перевод Жестового языка. Перевести РЖЯ в текст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C:\Users\Admin\Desktop\VSTU\7_sem\НИР (диплом)\мой диплом (2024)\Прототип_HearingDeaf\Перевод Жестового языка. Глав.экрэкр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\Desktop\VSTU\7_sem\НИР (диплом)\мой диплом (2024)\Прототип_HearingDeaf\Перевод Устной речи. Глав.экр_Заметки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C:\Users\Admin\Desktop\VSTU\7_sem\НИР (диплом)\мой диплом (2024)\Прототип_HearingDeaf\Перевод Устной речи. Новая заметка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556792"/>
            <a:ext cx="1940938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7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4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632" y="1484784"/>
            <a:ext cx="7704856" cy="40164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 и разработки мобильных приложений для поддержки социальной интеграции глухих людей является актуальной и имеет как научную, так и практическую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на вызовы современного общества, связанные с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инклюзией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устранением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коммуникационных барьеров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людей с ограниченными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возможностями.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технологии могут стать ключевым инструментом для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к информации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повышения качества жизни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глухих людей.</a:t>
            </a:r>
          </a:p>
          <a:p>
            <a:pPr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прототипа приложения может стать важным шагом в создании более доступного и инклюзивного мира для глухих людей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</a:t>
            </a:r>
            <a:r>
              <a:rPr lang="ru-RU" sz="4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</a:t>
            </a:r>
            <a:endParaRPr lang="ru-RU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8064896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интеграция: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Вовлечение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глухих в общественную жизнь через коммуникацию.</a:t>
            </a:r>
          </a:p>
          <a:p>
            <a:pPr lvl="0"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Жестовый язык (РЖЯ):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Визуально-пространственный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язык, основной для глухих.</a:t>
            </a:r>
          </a:p>
          <a:p>
            <a:pPr lvl="0"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Субтитры в реальном времени: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Автоматическая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транскрипция устной речи.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6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существующей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Коммуникационные барьеры:</a:t>
            </a: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люди не всегда имеют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информации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представленной на слух (новости, объявления, лекции), испытывают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трудности в общении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 слышащими людьми, когда нет возможности использовать жестовый язык или письменный текст. </a:t>
            </a: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Поэтому возникают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с профессиональным общением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сталкиваются с трудностями в получении профессиональной подготовки и карьерном росте из-за недостатка коммуникации с коллегами и руководством.</a:t>
            </a:r>
          </a:p>
          <a:p>
            <a:pPr lvl="0">
              <a:spcAft>
                <a:spcPts val="600"/>
              </a:spcAft>
            </a:pPr>
            <a:endParaRPr lang="ru-RU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 к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услугам: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люди могут испытывать трудности в получении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медицинской помощи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недостатка информации и коммуникации с врачами, также могут не иметь доступа к </a:t>
            </a:r>
            <a:r>
              <a:rPr lang="ru-RU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социальным услугам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адаптированным к их потребностям.</a:t>
            </a:r>
          </a:p>
          <a:p>
            <a:pPr>
              <a:spcAft>
                <a:spcPts val="6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Глухие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дети часто не имеют доступа к качественному </a:t>
            </a:r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образованию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адаптированному к 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719032"/>
            <a:ext cx="3538736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Социальная интеграция глухих людей с помощью мобильных приложений.</a:t>
            </a:r>
          </a:p>
          <a:p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139952" y="1719032"/>
            <a:ext cx="4176464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и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механизмы прототипа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мобильных приложений, способствующие улучшению социальной интеграции и коммуникации для глухих пользователей.</a:t>
            </a:r>
          </a:p>
          <a:p>
            <a:pPr marL="114300" indent="0">
              <a:buNone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C00000"/>
          </a:solidFill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</a:rPr>
              <a:t>Научная </a:t>
            </a:r>
            <a:r>
              <a:rPr lang="ru-RU" sz="4000" dirty="0" smtClean="0">
                <a:solidFill>
                  <a:srgbClr val="000000"/>
                </a:solidFill>
              </a:rPr>
              <a:t>новизна</a:t>
            </a:r>
            <a:endParaRPr lang="ru-RU" sz="4000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700808"/>
            <a:ext cx="80648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одном приложении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Текстового/видео-чата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Распознавания речи и субтитров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Персонализации интерфейса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под РЖЯ: 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Учет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особенностей русского жестового языка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проектировании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7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7544" y="1844824"/>
            <a:ext cx="79928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прототипа приложения для поддержки коммуникации и социальной интеграции глухих.</a:t>
            </a:r>
            <a:endParaRPr lang="ru-RU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потребностей целевой аудитории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существующих приложений и технологий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Формулирование функциональных требований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интерфейса и создание прототипа в </a:t>
            </a:r>
            <a:r>
              <a:rPr lang="ru-RU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 решения.</a:t>
            </a:r>
          </a:p>
          <a:p>
            <a:pPr>
              <a:spcAft>
                <a:spcPts val="600"/>
              </a:spcAft>
            </a:pP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Существующее решение и процесс решения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792088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и скорость перевода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поддержка языков и диалектов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стоимость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от дополнительных устройств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интеграция с другими приложениями и устройствами</a:t>
            </a:r>
          </a:p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Недостаточное тестирование и оценка эффективности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85892"/>
              </p:ext>
            </p:extLst>
          </p:nvPr>
        </p:nvGraphicFramePr>
        <p:xfrm>
          <a:off x="323529" y="1196753"/>
          <a:ext cx="7920880" cy="5523967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2592287"/>
                <a:gridCol w="1152128"/>
                <a:gridCol w="1080120"/>
                <a:gridCol w="1152128"/>
                <a:gridCol w="936104"/>
                <a:gridCol w="1008113"/>
              </a:tblGrid>
              <a:tr h="570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Прототип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WorldDeaf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Live Transcribe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Translator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ВКонтакте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Обмен текстовыми сообщениями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614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Обмен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видеосообщениями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жестами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7679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Видеозвонки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 возможностью субтитров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6144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Преобразование речи в текст</a:t>
                      </a: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(реальное время)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76905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автоматических субтитров в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медиаконтенте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2783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носимыми устройствами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Настройка визуальных уведомлений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частично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5706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русского жестового языка (РЖЯ)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планируется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  <a:tr h="4096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Персонализация интерфейса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800" b="1" dirty="0">
                        <a:effectLst/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2077" marR="6207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8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710</TotalTime>
  <Words>595</Words>
  <Application>Microsoft Office PowerPoint</Application>
  <PresentationFormat>Экран (4:3)</PresentationFormat>
  <Paragraphs>167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Соседство</vt:lpstr>
      <vt:lpstr>Исследование влияния мобильных приложений на социальную интеграцию глухих людей и разработка прототипа приложения для поддержки их общения</vt:lpstr>
      <vt:lpstr>Актуальность работы</vt:lpstr>
      <vt:lpstr>Ключевые понятия</vt:lpstr>
      <vt:lpstr>Описание существующей проблемы</vt:lpstr>
      <vt:lpstr>Объект и предмет исследования</vt:lpstr>
      <vt:lpstr>Научная новизна</vt:lpstr>
      <vt:lpstr>Цель и задачи исследования</vt:lpstr>
      <vt:lpstr>Существующее решение и процесс решения задачи</vt:lpstr>
      <vt:lpstr>Обзор аналогов</vt:lpstr>
      <vt:lpstr>Предлагаемое решение</vt:lpstr>
      <vt:lpstr> Практическая значимость</vt:lpstr>
      <vt:lpstr>Диаграмма взаимодействия</vt:lpstr>
      <vt:lpstr>Диаграмма вариантов использования</vt:lpstr>
      <vt:lpstr>Интерфейс прототипа</vt:lpstr>
      <vt:lpstr>Интерфейс прототипа</vt:lpstr>
      <vt:lpstr>Интерфейс прототипа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мобильных приложений на социальную интеграцию глухих людей и разработка прототипа приложения для поддержки их общения</dc:title>
  <dc:creator>Pantori</dc:creator>
  <cp:lastModifiedBy>Pantori</cp:lastModifiedBy>
  <cp:revision>33</cp:revision>
  <dcterms:created xsi:type="dcterms:W3CDTF">2024-12-19T12:25:49Z</dcterms:created>
  <dcterms:modified xsi:type="dcterms:W3CDTF">2025-06-09T17:10:57Z</dcterms:modified>
</cp:coreProperties>
</file>