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2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1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веб-сервиса для организации ссылок на </a:t>
            </a:r>
            <a:r>
              <a:rPr lang="ru-RU" dirty="0" err="1" smtClean="0"/>
              <a:t>интернет-ресурсы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7488832" cy="216024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Факультет Электроники и Вычислительной техники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 работы: старший преподаватель </a:t>
            </a:r>
            <a:r>
              <a:rPr lang="ru-RU" dirty="0" err="1" smtClean="0">
                <a:solidFill>
                  <a:schemeClr val="tx1"/>
                </a:solidFill>
              </a:rPr>
              <a:t>Гилка</a:t>
            </a:r>
            <a:r>
              <a:rPr lang="ru-RU" dirty="0" smtClean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Исполнитель работы: студент группы ПрИн-466 Бирюкова И.А.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Создание, удаление, редактирование записей ссылок, новых категорий и интеллектуальных карт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Организация ссылок по категориям и картам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Отображение имеющихся записей в форме архива и в форме карт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Наличие напоминаний о прочитанных или отложенных ссылках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Входные данные: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Ссылки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, их категории и описания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Выходные данные: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Архив ссылок, сгруппированных по категориям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Визуальное представление записей в виде </a:t>
            </a:r>
            <a:r>
              <a:rPr lang="ru-RU" dirty="0" smtClean="0">
                <a:solidFill>
                  <a:schemeClr val="tx1"/>
                </a:solidFill>
              </a:rPr>
              <a:t>интеллектуальных карт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классов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8" y="908720"/>
            <a:ext cx="8797100" cy="580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3" descr="C:\Users\Ira\Downloads\imag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0093"/>
            <a:ext cx="9144000" cy="48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Степень выполнения работ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ТЗ: Готово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ПЗ: 2 главы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Программа: 50%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4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Разработка веб-сервиса актуальна, так как: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Информация в большом числе случаев получается из интернета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Количество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интернет-ресурсов</a:t>
            </a:r>
            <a:r>
              <a:rPr lang="ru-RU" dirty="0" smtClean="0">
                <a:solidFill>
                  <a:schemeClr val="tx1"/>
                </a:solidFill>
              </a:rPr>
              <a:t> и объем информации растет с высокой скоростью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Существует необходимость разделять ссылки по пользовательским категориям, отложенному и прочитанному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Визуализация упрощает изучение, ориентирование и установление связей среди информации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работы и задачи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Цель работы: </a:t>
            </a:r>
            <a:r>
              <a:rPr lang="ru-RU" dirty="0">
                <a:solidFill>
                  <a:schemeClr val="tx1"/>
                </a:solidFill>
              </a:rPr>
              <a:t>организация </a:t>
            </a:r>
            <a:r>
              <a:rPr lang="ru-RU" dirty="0" smtClean="0">
                <a:solidFill>
                  <a:schemeClr val="tx1"/>
                </a:solidFill>
              </a:rPr>
              <a:t>управления ссылками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, повышение производительности работы, упрощение доступа к информации и ее изучения.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Задачи: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Анализ </a:t>
            </a:r>
            <a:r>
              <a:rPr lang="ru-RU" dirty="0">
                <a:solidFill>
                  <a:schemeClr val="tx1"/>
                </a:solidFill>
              </a:rPr>
              <a:t>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области, существующих </a:t>
            </a:r>
            <a:r>
              <a:rPr lang="ru-RU" dirty="0">
                <a:solidFill>
                  <a:schemeClr val="tx1"/>
                </a:solidFill>
              </a:rPr>
              <a:t>аналогов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Определение требований </a:t>
            </a:r>
            <a:r>
              <a:rPr lang="ru-RU" dirty="0">
                <a:solidFill>
                  <a:schemeClr val="tx1"/>
                </a:solidFill>
              </a:rPr>
              <a:t>к разрабатываемому </a:t>
            </a:r>
            <a:r>
              <a:rPr lang="ru-RU" dirty="0" smtClean="0">
                <a:solidFill>
                  <a:schemeClr val="tx1"/>
                </a:solidFill>
              </a:rPr>
              <a:t>веб-сервису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Проектировка </a:t>
            </a:r>
            <a:r>
              <a:rPr lang="ru-RU" dirty="0">
                <a:solidFill>
                  <a:schemeClr val="tx1"/>
                </a:solidFill>
              </a:rPr>
              <a:t>базы данных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и тестирование веб-сервиса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Предмет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Предметом исследования является разработка </a:t>
            </a:r>
            <a:r>
              <a:rPr lang="ru-RU" dirty="0">
                <a:solidFill>
                  <a:schemeClr val="tx1"/>
                </a:solidFill>
              </a:rPr>
              <a:t>веб-сервиса для организации ссылок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Практическая значимость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Сервис облегчает процесс </a:t>
            </a:r>
            <a:r>
              <a:rPr lang="ru-RU" dirty="0">
                <a:solidFill>
                  <a:schemeClr val="tx1"/>
                </a:solidFill>
              </a:rPr>
              <a:t>поиска, хранения и управления информационными </a:t>
            </a:r>
            <a:r>
              <a:rPr lang="ru-RU" dirty="0" smtClean="0">
                <a:solidFill>
                  <a:schemeClr val="tx1"/>
                </a:solidFill>
              </a:rPr>
              <a:t>ресурсами, упрощает процесс запоминания и изучения информации.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Следовательно: </a:t>
            </a:r>
            <a:r>
              <a:rPr lang="ru-RU" dirty="0" smtClean="0">
                <a:solidFill>
                  <a:schemeClr val="tx1"/>
                </a:solidFill>
              </a:rPr>
              <a:t>экономится время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chemeClr val="tx1"/>
                </a:solidFill>
              </a:rPr>
              <a:t>повышается эффективность работы пользователя или организации.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Большинство сервисов, обеспечивающих хранение и работу со ссылками, не имеют: 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возможности их визуального представления (кроме как списками)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системы напоминаний о </a:t>
            </a:r>
            <a:r>
              <a:rPr lang="ru-RU" dirty="0" smtClean="0">
                <a:solidFill>
                  <a:schemeClr val="tx1"/>
                </a:solidFill>
              </a:rPr>
              <a:t>прочитанном или отложенном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196752"/>
            <a:ext cx="8106258" cy="5184576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Критерии сравнения</a:t>
            </a:r>
            <a:r>
              <a:rPr lang="ru-RU" sz="3600" dirty="0" smtClean="0">
                <a:solidFill>
                  <a:schemeClr val="tx1"/>
                </a:solidFill>
              </a:rPr>
              <a:t>: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Понятность интерфейса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возможностей группировки записей по категориям 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Разделение по отложенным и прочитанным записям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напоминаний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Визуально удобное представление записей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sz="3600" dirty="0" smtClean="0">
                <a:solidFill>
                  <a:schemeClr val="tx1"/>
                </a:solidFill>
              </a:rPr>
              <a:t>Типы аналогов: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Менеджеры закладок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Интеллектуальные карты</a:t>
            </a:r>
            <a:endParaRPr lang="ru-RU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74734"/>
              </p:ext>
            </p:extLst>
          </p:nvPr>
        </p:nvGraphicFramePr>
        <p:xfrm>
          <a:off x="179511" y="1397000"/>
          <a:ext cx="8712970" cy="440826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5"/>
                <a:gridCol w="1368152"/>
                <a:gridCol w="1584176"/>
                <a:gridCol w="1512168"/>
                <a:gridCol w="1584176"/>
                <a:gridCol w="1728193"/>
              </a:tblGrid>
              <a:tr h="12415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Понятность интерфейса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Отложенные и прочитанные записи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Группировка записей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Наличие напоминаний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Визуальное представление 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Pocket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Papaly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90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Dodzu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XMind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8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24363" cy="491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340</Words>
  <Application>Microsoft Office PowerPoint</Application>
  <PresentationFormat>Экран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Разработка веб-сервиса для организации ссылок на интернет-ресурсы</vt:lpstr>
      <vt:lpstr>Актуальность работы</vt:lpstr>
      <vt:lpstr>Цель работы и задачи исследования</vt:lpstr>
      <vt:lpstr>Предмет исследования</vt:lpstr>
      <vt:lpstr>Практическая значимость</vt:lpstr>
      <vt:lpstr>Описание проблемы</vt:lpstr>
      <vt:lpstr>Обзор аналогов</vt:lpstr>
      <vt:lpstr>Обзор аналогов</vt:lpstr>
      <vt:lpstr>Предлагаемое решение</vt:lpstr>
      <vt:lpstr>Функциональные требования</vt:lpstr>
      <vt:lpstr>Входные и выходные данные</vt:lpstr>
      <vt:lpstr>Структура классов</vt:lpstr>
      <vt:lpstr>Структура базы данных</vt:lpstr>
      <vt:lpstr>Степень выполнения работ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</dc:creator>
  <cp:lastModifiedBy>Irina</cp:lastModifiedBy>
  <cp:revision>37</cp:revision>
  <dcterms:created xsi:type="dcterms:W3CDTF">2024-04-18T14:14:35Z</dcterms:created>
  <dcterms:modified xsi:type="dcterms:W3CDTF">2024-04-24T22:56:29Z</dcterms:modified>
</cp:coreProperties>
</file>