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71" r:id="rId9"/>
    <p:sldId id="269" r:id="rId10"/>
    <p:sldId id="272" r:id="rId11"/>
    <p:sldId id="262" r:id="rId12"/>
    <p:sldId id="263" r:id="rId13"/>
    <p:sldId id="264" r:id="rId14"/>
    <p:sldId id="273" r:id="rId15"/>
    <p:sldId id="265" r:id="rId16"/>
    <p:sldId id="266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веб-сервиса для организации ссылок на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7488832" cy="216024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Факультет Электроники и Вычислительной техники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 работы: старший преподаватель </a:t>
            </a:r>
            <a:r>
              <a:rPr lang="ru-RU" dirty="0" err="1" smtClean="0">
                <a:solidFill>
                  <a:schemeClr val="tx1"/>
                </a:solidFill>
              </a:rPr>
              <a:t>Гилка</a:t>
            </a:r>
            <a:r>
              <a:rPr lang="ru-RU" dirty="0" smtClean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Исполнитель работы: студент группы ПрИн-466 Бирюкова И.А.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решалась задача ранее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8387"/>
            <a:ext cx="8800588" cy="406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4363" cy="491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2050" name="Picture 2" descr="D:\Univer\4gradeSem1\deeplom\UseCas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5880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Входные данные: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Ссылки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, их категории и описания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Выходные данные: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Архив ссылок, сгруппированных по категориям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Визуальное представление записей в виде интеллектуальных карт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React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Express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Prisma</a:t>
            </a:r>
            <a:r>
              <a:rPr lang="en-US" dirty="0" smtClean="0">
                <a:solidFill>
                  <a:schemeClr val="tx1"/>
                </a:solidFill>
              </a:rPr>
              <a:t> 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классов концептуального уровня</a:t>
            </a:r>
            <a:endParaRPr lang="ru-RU" dirty="0"/>
          </a:p>
        </p:txBody>
      </p:sp>
      <p:pic>
        <p:nvPicPr>
          <p:cNvPr id="2050" name="Picture 2" descr="D:\Univer\4gradeSem1\deeplom\Class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6708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Ira\Downloads\image (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6" y="1412776"/>
            <a:ext cx="91440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Степень выполнения работ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ТЗ: Готово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ПЗ: 2 главы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Программа: 50%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4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Разработка веб-сервиса актуальна, так как: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Информация в большом числе случаев получается из интернета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Количество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интернет-ресурсов</a:t>
            </a:r>
            <a:r>
              <a:rPr lang="ru-RU" dirty="0" smtClean="0">
                <a:solidFill>
                  <a:schemeClr val="tx1"/>
                </a:solidFill>
              </a:rPr>
              <a:t> и объем информации растет с высокой скоростью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Существует необходимость разделять ссылки по пользовательским категориям, отложенному и прочитанному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Визуализация упрощает изучение, ориентирование и установление связей среди информации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Большинство сервисов, обеспечивающих хранение и работу со ссылками, не имеют: 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возможности их визуального представления (кроме как списками)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системы напоминаний о прочитанном или отложенном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 и задачи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 работы: </a:t>
            </a:r>
            <a:r>
              <a:rPr lang="ru-RU" dirty="0">
                <a:solidFill>
                  <a:schemeClr val="tx1"/>
                </a:solidFill>
              </a:rPr>
              <a:t>организация для пользователей эффективного управления и обмена ссылками на </a:t>
            </a:r>
            <a:r>
              <a:rPr lang="ru-RU" dirty="0" err="1">
                <a:solidFill>
                  <a:schemeClr val="tx1"/>
                </a:solidFill>
              </a:rPr>
              <a:t>интернет-ресурсы</a:t>
            </a:r>
            <a:r>
              <a:rPr lang="ru-RU" dirty="0">
                <a:solidFill>
                  <a:schemeClr val="tx1"/>
                </a:solidFill>
              </a:rPr>
              <a:t>, повышения производительности работы и упрощения доступа к необходимой информации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Задачи: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Анализ </a:t>
            </a:r>
            <a:r>
              <a:rPr lang="ru-RU" dirty="0">
                <a:solidFill>
                  <a:schemeClr val="tx1"/>
                </a:solidFill>
              </a:rPr>
              <a:t>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области, существующих </a:t>
            </a:r>
            <a:r>
              <a:rPr lang="ru-RU" dirty="0">
                <a:solidFill>
                  <a:schemeClr val="tx1"/>
                </a:solidFill>
              </a:rPr>
              <a:t>аналогов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Определение требований </a:t>
            </a:r>
            <a:r>
              <a:rPr lang="ru-RU" dirty="0">
                <a:solidFill>
                  <a:schemeClr val="tx1"/>
                </a:solidFill>
              </a:rPr>
              <a:t>к разрабатываемому </a:t>
            </a:r>
            <a:r>
              <a:rPr lang="ru-RU" dirty="0" smtClean="0">
                <a:solidFill>
                  <a:schemeClr val="tx1"/>
                </a:solidFill>
              </a:rPr>
              <a:t>веб-сервису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Проектировка </a:t>
            </a:r>
            <a:r>
              <a:rPr lang="ru-RU" dirty="0">
                <a:solidFill>
                  <a:schemeClr val="tx1"/>
                </a:solidFill>
              </a:rPr>
              <a:t>базы данных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и тестирование веб-сервиса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 и объект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Предметом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исследования</a:t>
            </a:r>
            <a:r>
              <a:rPr lang="ru-RU" dirty="0" smtClean="0">
                <a:solidFill>
                  <a:schemeClr val="tx1"/>
                </a:solidFill>
              </a:rPr>
              <a:t> является разработка </a:t>
            </a:r>
            <a:r>
              <a:rPr lang="ru-RU" dirty="0">
                <a:solidFill>
                  <a:schemeClr val="tx1"/>
                </a:solidFill>
              </a:rPr>
              <a:t>веб-сервиса для организации ссылок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Объектом исследования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ru-RU" dirty="0">
                <a:solidFill>
                  <a:schemeClr val="tx1"/>
                </a:solidFill>
              </a:rPr>
              <a:t>процесс управления информационными ресурсами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значимость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Разработанный </a:t>
            </a:r>
            <a:r>
              <a:rPr lang="ru-RU" dirty="0">
                <a:solidFill>
                  <a:schemeClr val="tx1"/>
                </a:solidFill>
              </a:rPr>
              <a:t>сервис значительно облегчит процесс поиска, хранения и управления информационными ресурсами для пользователей, что позволит экономить время и повысит их производительность.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196752"/>
            <a:ext cx="8106258" cy="5184576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Критерии сравнения: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Простота интерфейса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возможностей группировки записей по категориям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Разделение по отложенным и прочитанным записям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напоминаний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Визуально удобное представление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Типы аналогов: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Менеджеры закладок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Интеллектуальные карты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Критерии простоты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844824"/>
            <a:ext cx="8106258" cy="45365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Интуитивная понятность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Однозначность смысла элементов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Минимализм, не перегруженность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9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58267"/>
              </p:ext>
            </p:extLst>
          </p:nvPr>
        </p:nvGraphicFramePr>
        <p:xfrm>
          <a:off x="179511" y="1397000"/>
          <a:ext cx="8712970" cy="440826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5"/>
                <a:gridCol w="1368152"/>
                <a:gridCol w="1584176"/>
                <a:gridCol w="1512168"/>
                <a:gridCol w="1584176"/>
                <a:gridCol w="1728193"/>
              </a:tblGrid>
              <a:tr h="12415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Простота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Отложенные и прочитанные записи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Группировка записей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Наличие напоминаний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Визуальное представление 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Pocket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Papaly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90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Dodzu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XMind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83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341</Words>
  <Application>Microsoft Office PowerPoint</Application>
  <PresentationFormat>Экран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веб-сервиса для организации ссылок на интернет-ресурсы</vt:lpstr>
      <vt:lpstr>Актуальность работы</vt:lpstr>
      <vt:lpstr>Описание проблемы</vt:lpstr>
      <vt:lpstr>Цель работы и задачи исследования</vt:lpstr>
      <vt:lpstr>Предмет и объект исследования</vt:lpstr>
      <vt:lpstr>Практическая значимость</vt:lpstr>
      <vt:lpstr>Обзор аналогов</vt:lpstr>
      <vt:lpstr>Критерии простоты интерфейса</vt:lpstr>
      <vt:lpstr>Обзор аналогов</vt:lpstr>
      <vt:lpstr>Как решалась задача ранее</vt:lpstr>
      <vt:lpstr>Предлагаемое решение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Степень выполнения работ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</dc:creator>
  <cp:lastModifiedBy>Irina</cp:lastModifiedBy>
  <cp:revision>53</cp:revision>
  <dcterms:created xsi:type="dcterms:W3CDTF">2024-04-18T14:14:35Z</dcterms:created>
  <dcterms:modified xsi:type="dcterms:W3CDTF">2024-04-26T07:37:49Z</dcterms:modified>
</cp:coreProperties>
</file>