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74" r:id="rId8"/>
    <p:sldId id="267" r:id="rId9"/>
    <p:sldId id="271" r:id="rId10"/>
    <p:sldId id="269" r:id="rId11"/>
    <p:sldId id="272" r:id="rId12"/>
    <p:sldId id="262" r:id="rId13"/>
    <p:sldId id="263" r:id="rId14"/>
    <p:sldId id="264" r:id="rId15"/>
    <p:sldId id="273" r:id="rId16"/>
    <p:sldId id="265" r:id="rId17"/>
    <p:sldId id="266" r:id="rId18"/>
    <p:sldId id="276" r:id="rId19"/>
    <p:sldId id="277" r:id="rId20"/>
    <p:sldId id="278" r:id="rId21"/>
    <p:sldId id="270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-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-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D75B-C3F4-4E3C-ADB7-33E3808D6CE4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веб-сервиса для организации ссылок на </a:t>
            </a:r>
            <a:r>
              <a:rPr lang="ru-RU" dirty="0" err="1" smtClean="0"/>
              <a:t>интернет-ресурсы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852936"/>
            <a:ext cx="7488832" cy="216024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Факультет Электроники и Вычислительной техники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Руководитель работы: старший преподаватель </a:t>
            </a:r>
            <a:r>
              <a:rPr lang="ru-RU" dirty="0" err="1" smtClean="0">
                <a:solidFill>
                  <a:schemeClr val="tx1"/>
                </a:solidFill>
              </a:rPr>
              <a:t>Гилка</a:t>
            </a:r>
            <a:r>
              <a:rPr lang="ru-RU" dirty="0" smtClean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Исполнитель работы: студент группы ПрИн-466 Бирюкова И.А.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1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79601"/>
              </p:ext>
            </p:extLst>
          </p:nvPr>
        </p:nvGraphicFramePr>
        <p:xfrm>
          <a:off x="107504" y="1412776"/>
          <a:ext cx="8928992" cy="440826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80121"/>
                <a:gridCol w="1368152"/>
                <a:gridCol w="1584176"/>
                <a:gridCol w="1512168"/>
                <a:gridCol w="1584175"/>
                <a:gridCol w="1800200"/>
              </a:tblGrid>
              <a:tr h="12415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Простота интерфейса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Отложенные и прочитанные записи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Группировка записей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Наличие напоминаний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Визуальное представление 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Pocket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Papaly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  <a:tr h="903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Evernote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</a:tr>
              <a:tr h="7544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XMind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8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решалась задача ранее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8387"/>
            <a:ext cx="8800588" cy="406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93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Предлагаемое решение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24363" cy="491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36712"/>
            <a:ext cx="5457300" cy="575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Входные данные: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Ссылки на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интернет-ресурсы</a:t>
            </a:r>
            <a:r>
              <a:rPr lang="ru-RU" dirty="0" smtClean="0">
                <a:solidFill>
                  <a:schemeClr val="tx1"/>
                </a:solidFill>
              </a:rPr>
              <a:t>, их категории и описания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Выходные данные: 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Архив ссылок, сгруппированных по категориям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Архив </a:t>
            </a:r>
            <a:r>
              <a:rPr lang="ru-RU" dirty="0" smtClean="0">
                <a:solidFill>
                  <a:schemeClr val="tx1"/>
                </a:solidFill>
              </a:rPr>
              <a:t>визуальных карт со ссылками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Инструментальные средства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React JS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Express JS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Prisma</a:t>
            </a:r>
            <a:r>
              <a:rPr lang="en-US" dirty="0" smtClean="0">
                <a:solidFill>
                  <a:schemeClr val="tx1"/>
                </a:solidFill>
              </a:rPr>
              <a:t> ORM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MySQL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8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классов концептуального уровня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78084"/>
            <a:ext cx="8916361" cy="544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базы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Ira\Downloads\image (8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388424" cy="524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Макет</a:t>
            </a:r>
            <a:r>
              <a:rPr lang="en-US" dirty="0" smtClean="0"/>
              <a:t> </a:t>
            </a:r>
            <a:r>
              <a:rPr lang="ru-RU" dirty="0" smtClean="0"/>
              <a:t>страницы записей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85213" cy="414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26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Макет</a:t>
            </a:r>
            <a:r>
              <a:rPr lang="en-US" dirty="0" smtClean="0"/>
              <a:t> </a:t>
            </a:r>
            <a:r>
              <a:rPr lang="ru-RU" dirty="0" smtClean="0"/>
              <a:t>страницы профиля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7" y="1628800"/>
            <a:ext cx="8621893" cy="410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1" dirty="0" smtClean="0">
                <a:solidFill>
                  <a:schemeClr val="tx1"/>
                </a:solidFill>
              </a:rPr>
              <a:t>Разработка веб-сервиса актуальна, так как: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Информация в большом числе случаев получается из интернета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Количество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интернет-ресурсов</a:t>
            </a:r>
            <a:r>
              <a:rPr lang="ru-RU" dirty="0" smtClean="0">
                <a:solidFill>
                  <a:schemeClr val="tx1"/>
                </a:solidFill>
              </a:rPr>
              <a:t> и объем информации растет с высокой скоростью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Существует необходимость разделять ссылки по пользовательским категориям, отложенному и прочитанному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Визуализация упрощает изучение, ориентирование и установление связей среди информации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8" y="1623675"/>
            <a:ext cx="8646286" cy="411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76673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Макет</a:t>
            </a:r>
            <a:r>
              <a:rPr lang="en-US" dirty="0" smtClean="0"/>
              <a:t> </a:t>
            </a:r>
            <a:r>
              <a:rPr lang="ru-RU" dirty="0" smtClean="0"/>
              <a:t>страницы интеллектуальной карты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514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Степень выполнения работ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ТЗ: Готово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ПЗ: 3 главы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Программа: 90%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4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Большинство сервисов, обеспечивающих хранение и работу со ссылками, имеют следующие проблемы: </a:t>
            </a: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Отсутствующая или однотипная визуализация ссылок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Отсутствие системы напоминаний о прочитанном или отложенном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Перегруженность функциями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 работы и задачи исследования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 работы: </a:t>
            </a:r>
            <a:r>
              <a:rPr lang="ru-RU" dirty="0">
                <a:solidFill>
                  <a:schemeClr val="tx1"/>
                </a:solidFill>
              </a:rPr>
              <a:t>организация для пользователей эффективного управления и обмена ссылками на </a:t>
            </a:r>
            <a:r>
              <a:rPr lang="ru-RU" dirty="0" err="1">
                <a:solidFill>
                  <a:schemeClr val="tx1"/>
                </a:solidFill>
              </a:rPr>
              <a:t>интернет-ресурсы</a:t>
            </a:r>
            <a:r>
              <a:rPr lang="ru-RU" dirty="0">
                <a:solidFill>
                  <a:schemeClr val="tx1"/>
                </a:solidFill>
              </a:rPr>
              <a:t>, повышения производительности работы и упрощения доступа к необходимой информации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smtClean="0">
                <a:solidFill>
                  <a:schemeClr val="tx1"/>
                </a:solidFill>
              </a:rPr>
              <a:t>Задачи: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Анализ </a:t>
            </a:r>
            <a:r>
              <a:rPr lang="ru-RU" dirty="0">
                <a:solidFill>
                  <a:schemeClr val="tx1"/>
                </a:solidFill>
              </a:rPr>
              <a:t>предметной </a:t>
            </a:r>
            <a:r>
              <a:rPr lang="ru-RU" dirty="0" smtClean="0">
                <a:solidFill>
                  <a:schemeClr val="tx1"/>
                </a:solidFill>
              </a:rPr>
              <a:t>области, существующих </a:t>
            </a:r>
            <a:r>
              <a:rPr lang="ru-RU" dirty="0">
                <a:solidFill>
                  <a:schemeClr val="tx1"/>
                </a:solidFill>
              </a:rPr>
              <a:t>аналогов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Определение требований </a:t>
            </a:r>
            <a:r>
              <a:rPr lang="ru-RU" dirty="0">
                <a:solidFill>
                  <a:schemeClr val="tx1"/>
                </a:solidFill>
              </a:rPr>
              <a:t>к разрабатываемому </a:t>
            </a:r>
            <a:r>
              <a:rPr lang="ru-RU" dirty="0" smtClean="0">
                <a:solidFill>
                  <a:schemeClr val="tx1"/>
                </a:solidFill>
              </a:rPr>
              <a:t>веб-сервису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Проектировка </a:t>
            </a:r>
            <a:r>
              <a:rPr lang="ru-RU" dirty="0">
                <a:solidFill>
                  <a:schemeClr val="tx1"/>
                </a:solidFill>
              </a:rPr>
              <a:t>базы данных 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Разработка и тестирование веб-сервиса</a:t>
            </a:r>
            <a:endParaRPr lang="ru-RU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Предмет и объект исследования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Предметом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исследования</a:t>
            </a:r>
            <a:r>
              <a:rPr lang="ru-RU" dirty="0" smtClean="0">
                <a:solidFill>
                  <a:schemeClr val="tx1"/>
                </a:solidFill>
              </a:rPr>
              <a:t> является разработка </a:t>
            </a:r>
            <a:r>
              <a:rPr lang="ru-RU" dirty="0">
                <a:solidFill>
                  <a:schemeClr val="tx1"/>
                </a:solidFill>
              </a:rPr>
              <a:t>веб-сервиса для организации ссылок на </a:t>
            </a:r>
            <a:r>
              <a:rPr lang="ru-RU" dirty="0" err="1" smtClean="0">
                <a:solidFill>
                  <a:schemeClr val="tx1"/>
                </a:solidFill>
              </a:rPr>
              <a:t>интернет-ресурсы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Объектом исследования </a:t>
            </a:r>
            <a:r>
              <a:rPr lang="ru-RU" dirty="0" smtClean="0">
                <a:solidFill>
                  <a:schemeClr val="tx1"/>
                </a:solidFill>
              </a:rPr>
              <a:t>является </a:t>
            </a:r>
            <a:r>
              <a:rPr lang="ru-RU" dirty="0">
                <a:solidFill>
                  <a:schemeClr val="tx1"/>
                </a:solidFill>
              </a:rPr>
              <a:t>процесс управления информационными ресурсами в сети интернет.</a:t>
            </a:r>
          </a:p>
        </p:txBody>
      </p:sp>
    </p:spTree>
    <p:extLst>
      <p:ext uri="{BB962C8B-B14F-4D97-AF65-F5344CB8AC3E}">
        <p14:creationId xmlns:p14="http://schemas.microsoft.com/office/powerpoint/2010/main" val="409821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Практическая значимость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Разработанный </a:t>
            </a:r>
            <a:r>
              <a:rPr lang="ru-RU" dirty="0">
                <a:solidFill>
                  <a:schemeClr val="tx1"/>
                </a:solidFill>
              </a:rPr>
              <a:t>сервис значительно облегчит процесс поиска, хранения и управления информационными ресурсами для пользователей, что позволит экономить время и повысит их производительность.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1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Индивидуальные пользователи </a:t>
            </a:r>
            <a:r>
              <a:rPr lang="ru-RU" dirty="0">
                <a:solidFill>
                  <a:schemeClr val="tx1"/>
                </a:solidFill>
              </a:rPr>
              <a:t>и небольшие группы: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Студенты и учащиеся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/>
                </a:solidFill>
              </a:rPr>
              <a:t>Фрилансеры</a:t>
            </a:r>
            <a:endParaRPr lang="en-US" dirty="0">
              <a:solidFill>
                <a:schemeClr val="tx1"/>
              </a:solidFill>
            </a:endParaRP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Малые команды и проектные группы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Энтузиасты и хобби-группы</a:t>
            </a:r>
          </a:p>
        </p:txBody>
      </p:sp>
    </p:spTree>
    <p:extLst>
      <p:ext uri="{BB962C8B-B14F-4D97-AF65-F5344CB8AC3E}">
        <p14:creationId xmlns:p14="http://schemas.microsoft.com/office/powerpoint/2010/main" val="195223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196752"/>
            <a:ext cx="8106258" cy="5184576"/>
          </a:xfrm>
        </p:spPr>
        <p:txBody>
          <a:bodyPr>
            <a:normAutofit fontScale="92500" lnSpcReduction="20000"/>
          </a:bodyPr>
          <a:lstStyle/>
          <a:p>
            <a:r>
              <a:rPr lang="ru-RU" sz="3600" dirty="0" smtClean="0">
                <a:solidFill>
                  <a:schemeClr val="tx1"/>
                </a:solidFill>
              </a:rPr>
              <a:t>Критерии сравнения: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Простота интерфейса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Наличие возможностей группировки записей по категориям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Разделение по отложенным и прочитанным записям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Наличие напоминаний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Визуально удобное представление записей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 sz="3600" dirty="0" smtClean="0">
                <a:solidFill>
                  <a:schemeClr val="tx1"/>
                </a:solidFill>
              </a:rPr>
              <a:t>Типы аналогов: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Менеджеры закладок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Интеллектуальные карты</a:t>
            </a:r>
            <a:endParaRPr lang="ru-RU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Критерии простоты </a:t>
            </a:r>
            <a:r>
              <a:rPr lang="ru-RU" dirty="0" smtClean="0"/>
              <a:t>интерфейса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844824"/>
            <a:ext cx="8106258" cy="4536504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Интуитивная понятность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Однозначность смысла элементов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Минимализм, не перегруженность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95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6438</TotalTime>
  <Words>369</Words>
  <Application>Microsoft Office PowerPoint</Application>
  <PresentationFormat>Экран 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Разработка веб-сервиса для организации ссылок на интернет-ресурсы</vt:lpstr>
      <vt:lpstr>Актуальность работы</vt:lpstr>
      <vt:lpstr>Описание проблемы</vt:lpstr>
      <vt:lpstr>Цель работы и задачи исследования</vt:lpstr>
      <vt:lpstr>Предмет и объект исследования</vt:lpstr>
      <vt:lpstr>Практическая значимость</vt:lpstr>
      <vt:lpstr>Целевая аудитория</vt:lpstr>
      <vt:lpstr>Обзор аналогов</vt:lpstr>
      <vt:lpstr>Критерии простоты интерфейса</vt:lpstr>
      <vt:lpstr>Обзор аналогов</vt:lpstr>
      <vt:lpstr>Как решалась задача ранее</vt:lpstr>
      <vt:lpstr>Предлагаемое решение</vt:lpstr>
      <vt:lpstr>Функциональные требования</vt:lpstr>
      <vt:lpstr>Входные и выходные данные</vt:lpstr>
      <vt:lpstr>Инструментальные средства</vt:lpstr>
      <vt:lpstr>Структура классов концептуального уровня</vt:lpstr>
      <vt:lpstr>Структура базы данных</vt:lpstr>
      <vt:lpstr>Макет страницы записей</vt:lpstr>
      <vt:lpstr>Макет страницы профиля</vt:lpstr>
      <vt:lpstr>Макет страницы интеллектуальной карты</vt:lpstr>
      <vt:lpstr>Степень выполнения работ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</dc:creator>
  <cp:lastModifiedBy>Irina</cp:lastModifiedBy>
  <cp:revision>83</cp:revision>
  <dcterms:created xsi:type="dcterms:W3CDTF">2024-04-18T14:14:35Z</dcterms:created>
  <dcterms:modified xsi:type="dcterms:W3CDTF">2024-05-30T21:36:14Z</dcterms:modified>
</cp:coreProperties>
</file>