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4" r:id="rId14"/>
    <p:sldId id="267" r:id="rId15"/>
    <p:sldId id="268" r:id="rId16"/>
    <p:sldId id="269" r:id="rId17"/>
    <p:sldId id="27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Тема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: “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Разработка мобильного приложения для контроля тренировочного процесса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 и приема биологически активных добавок спортсменами (Frontent).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36210" y="4020820"/>
            <a:ext cx="5431790" cy="1655445"/>
          </a:xfrm>
        </p:spPr>
        <p:txBody>
          <a:bodyPr/>
          <a:lstStyle/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Руководитель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Гилка В.В.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Исполнитель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Темененков М.А.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3" name="Таблица 2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2396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Разработка мобильного приложения для контроля тренировочного процесса 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и приема биологически активных добавок спортсменами (Frontent).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/>
          <p:nvPr/>
        </p:nvGraphicFramePr>
        <p:xfrm>
          <a:off x="6096000" y="1601343"/>
          <a:ext cx="0" cy="4526280"/>
        </p:xfrm>
        <a:graphic>
          <a:graphicData uri="http://schemas.openxmlformats.org/drawingml/2006/table">
            <a:tbl>
              <a:tblPr/>
              <a:tblGrid>
                <a:gridCol w="0"/>
              </a:tblGrid>
              <a:tr h="23964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Разработка мобильного приложения для контроля тренировочного процесса 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97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и приема биологически активных добавок спортсменами (Frontent).</a:t>
                      </a:r>
                      <a:endParaRPr lang="en-US" altLang="en-US" sz="2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2150110" y="90170"/>
            <a:ext cx="76600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Государственное образовательное учереждение 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Высшего профессионального образования 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ФГБОУ ВО «Волгоградский государственный технический университет»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Факультет электроники и вычислительной техники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Предлагаемое решение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985" y="1717040"/>
            <a:ext cx="11787505" cy="2617470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894205" y="4768215"/>
            <a:ext cx="7359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Схема 2.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idef0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для решения поставленной задачи (продолжение)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p>
            <a:pPr>
              <a:buFont typeface="Arial" panose="020B0604020202020204" pitchFamily="34" charset="0"/>
            </a:pPr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Входные данные</a:t>
            </a:r>
            <a:r>
              <a:rPr lang="en-US" altLang="en-US" sz="3600">
                <a:latin typeface="Times New Roman" panose="02020603050405020304" charset="0"/>
                <a:cs typeface="Times New Roman" panose="02020603050405020304" charset="0"/>
              </a:rPr>
              <a:t>:</a:t>
            </a:r>
            <a:br>
              <a:rPr lang="en-US" altLang="en-US"/>
            </a:br>
            <a:endParaRPr lang="en-US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Информация о тренировках: тип упражнений, длительность тренировки, интенсивность упражнений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, тип комплекса, данные о созданных упражнениях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Персональные данные пользователя (имя,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email, 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пароль)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Выходные данные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Персонализированный тренировочный план: упражнения, количество повторений и подходов, длительность тренировок.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Статистика прогресса: изменения веса, 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мышц, уровня физической активности.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История занятий, данные по выполненным подходам, комплексам упражнений и типам упражнений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Инструментальные средства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Android Studio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Jetpack Compose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Kotlin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Retrofit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MVVC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Абстрактная структура классов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72310" y="1584325"/>
            <a:ext cx="7124700" cy="4123690"/>
          </a:xfrm>
          <a:prstGeom prst="rect">
            <a:avLst/>
          </a:prstGeom>
        </p:spPr>
      </p:pic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824355" y="5915025"/>
            <a:ext cx="7359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Схема 3. Абстрактная структура программы на уровне классов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Степень выполнения работ</a:t>
            </a:r>
            <a:endParaRPr lang="ru-RU" altLang="en-US" sz="36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ТЗ - 55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ПЗ - 55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Программа - 60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%</a:t>
            </a:r>
            <a:endParaRPr lang="en-US" alt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64765"/>
            <a:ext cx="10515600" cy="1325563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Спасибо за внимание!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741805" y="1825625"/>
            <a:ext cx="9421495" cy="435165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Актуальность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Цель работы и задачи исследования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3200">
                <a:latin typeface="Times New Roman" panose="02020603050405020304" charset="0"/>
                <a:cs typeface="Times New Roman" panose="02020603050405020304" charset="0"/>
              </a:rPr>
              <a:t>Объект, предмет исследования</a:t>
            </a:r>
            <a:endParaRPr lang="ru-RU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en-US" sz="4000" b="0">
                <a:latin typeface="Times New Roman" panose="02020603050405020304" charset="0"/>
                <a:cs typeface="Times New Roman" panose="02020603050405020304" charset="0"/>
              </a:rPr>
              <a:t>Описание существующей проблемы в заданной предметной области</a:t>
            </a:r>
            <a:endParaRPr lang="ru-RU" altLang="en-US" sz="40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Необходимо вести учет приема добавок для здоровья. 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Использование смартфона с приложением может помочь упростить этот процесс, хотя многие существующие приложения имеют ограничения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ru-RU" sz="2400">
                <a:latin typeface="Times New Roman" panose="02020603050405020304" charset="0"/>
                <a:cs typeface="Times New Roman" panose="02020603050405020304" charset="0"/>
              </a:rPr>
              <a:t>в виде таймеров, рекламы и отсутвие нужных настроек</a:t>
            </a: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Нет бесплатных приложений, которые бы одновременно предлагали персональные тренировочные планы и напоминания о приеме добавок.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Обзор аналогов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514350" indent="-514350">
              <a:buAutoNum type="arabicPeriod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Тренировочный дневник и дневник приёма спортивного питания(бумажный)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Электронные документы(XLS)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FitProSport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GymUp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Strong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T Note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GymRun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676275"/>
          </a:xfrm>
        </p:spPr>
        <p:txBody>
          <a:bodyPr>
            <a:normAutofit/>
          </a:bodyPr>
          <a:p>
            <a:r>
              <a:rPr lang="ru-RU" altLang="en-US" sz="2665"/>
              <a:t>Таблица преймуществ и недостатков для аналогов</a:t>
            </a:r>
            <a:endParaRPr lang="ru-RU" altLang="en-US" sz="2665"/>
          </a:p>
        </p:txBody>
      </p:sp>
      <p:graphicFrame>
        <p:nvGraphicFramePr>
          <p:cNvPr id="5" name="Замещающее содержимое 4"/>
          <p:cNvGraphicFramePr/>
          <p:nvPr>
            <p:ph idx="1"/>
          </p:nvPr>
        </p:nvGraphicFramePr>
        <p:xfrm>
          <a:off x="586740" y="566420"/>
          <a:ext cx="10515600" cy="559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1208405"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FitProSport</a:t>
                      </a:r>
                      <a:endParaRPr lang="ru-RU" alt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GymUp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Strong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 Note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GymRun</a:t>
                      </a:r>
                      <a:endParaRPr lang="ru-RU" alt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ru-RU" alt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Наличие функции добавления, редактирования, удаления  упражнений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4112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Наличие функции создания комплекса упражнений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Наличие таймера выполнения упражнения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ru-RU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Текстовое поле 5"/>
          <p:cNvSpPr txBox="1"/>
          <p:nvPr/>
        </p:nvSpPr>
        <p:spPr>
          <a:xfrm>
            <a:off x="1229360" y="6273800"/>
            <a:ext cx="486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Таблица 1 - Таблица сравнения аналогов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Замещающее содержимое 3"/>
          <p:cNvGraphicFramePr/>
          <p:nvPr>
            <p:ph idx="1"/>
          </p:nvPr>
        </p:nvGraphicFramePr>
        <p:xfrm>
          <a:off x="647700" y="302260"/>
          <a:ext cx="105156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ru-RU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FitProSport</a:t>
                      </a:r>
                      <a:endParaRPr lang="ru-RU" alt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GymUp</a:t>
                      </a:r>
                      <a:endParaRPr lang="ru-RU" alt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Strong</a:t>
                      </a:r>
                      <a:endParaRPr lang="ru-RU" alt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T Note</a:t>
                      </a:r>
                      <a:endParaRPr lang="ru-RU" alt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 sz="18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GymRun</a:t>
                      </a:r>
                      <a:endParaRPr lang="ru-RU" altLang="en-US" sz="18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Показывает общее время тренировки</a:t>
                      </a:r>
                      <a:endParaRPr lang="ru-RU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Есть готовая база данных упражнений</a:t>
                      </a:r>
                      <a:endParaRPr lang="ru-RU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Наличие рекламы</a:t>
                      </a:r>
                      <a:endParaRPr lang="ru-RU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ru-RU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Возможность просмотра истории тренировок</a:t>
                      </a:r>
                      <a:endParaRPr lang="ru-RU" alt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+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ru-RU"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endParaRPr lang="en-US" altLang="ru-RU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Текстовое поле 4"/>
          <p:cNvSpPr txBox="1"/>
          <p:nvPr/>
        </p:nvSpPr>
        <p:spPr>
          <a:xfrm>
            <a:off x="1076960" y="4718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Таблица 1 - Таблица сравнения аналогов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 (</a:t>
            </a:r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продолжение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 b="0">
                <a:latin typeface="Times New Roman" panose="02020603050405020304" charset="0"/>
                <a:cs typeface="Times New Roman" panose="02020603050405020304" charset="0"/>
              </a:rPr>
              <a:t>Функциональные требования</a:t>
            </a:r>
            <a:endParaRPr lang="ru-RU" altLang="en-US" sz="3600" b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Приложение должно позволять создавать учетные записи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Приложение должно предоставлять доступ к разнообразным тренировкам, а также возможность создавать и редактировать их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Приложение должно предоставлять возможность пользователям отслеживать свой прогресс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Приложение должно позволять гибко настраивать комплексы упражнений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262630" y="551815"/>
            <a:ext cx="5666105" cy="555879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48080" y="0"/>
            <a:ext cx="8981440" cy="822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Функциональные требования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2295525" y="6136005"/>
            <a:ext cx="775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Схема 1.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Uml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диаграмма функциональных требований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ее содержимое 1"/>
          <p:cNvSpPr>
            <a:spLocks noGrp="1"/>
          </p:cNvSpPr>
          <p:nvPr>
            <p:ph sz="half" idx="1"/>
          </p:nvPr>
        </p:nvSpPr>
        <p:spPr>
          <a:xfrm>
            <a:off x="647700" y="-88265"/>
            <a:ext cx="5181600" cy="842010"/>
          </a:xfrm>
        </p:spPr>
        <p:txBody>
          <a:bodyPr>
            <a:noAutofit/>
          </a:bodyPr>
          <a:p>
            <a:r>
              <a:rPr lang="ru-RU" altLang="en-US" sz="3600">
                <a:latin typeface="Times New Roman" panose="02020603050405020304" charset="0"/>
                <a:cs typeface="Times New Roman" panose="02020603050405020304" charset="0"/>
              </a:rPr>
              <a:t>Предлагаемое решение</a:t>
            </a:r>
            <a:endParaRPr lang="ru-RU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8255" y="753745"/>
            <a:ext cx="12153265" cy="32258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" y="3861435"/>
            <a:ext cx="12106275" cy="2752725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fld id="{49AE70B2-8BF9-45C0-BB95-33D1B9D3A854}" type="slidenum">
              <a:rPr lang="en-US" sz="3200" smtClean="0"/>
            </a:fld>
            <a:endParaRPr lang="en-US" sz="3200" smtClean="0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824355" y="6489700"/>
            <a:ext cx="7359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Схема 2.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idef0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для решения поставленной задачи (основные случаи)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WPS Presentation</Application>
  <PresentationFormat>宽屏</PresentationFormat>
  <Paragraphs>221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Arial Black</vt:lpstr>
      <vt:lpstr>Office Theme</vt:lpstr>
      <vt:lpstr>Тема: “Разработка мобильного приложения для контроля тренировочного процесса и приема биологически активных добавок спортсменами (Frontent).”</vt:lpstr>
      <vt:lpstr>PowerPoint 演示文稿</vt:lpstr>
      <vt:lpstr>Описание существующей проблемы в заданной предметной области</vt:lpstr>
      <vt:lpstr>Обзор аналогов</vt:lpstr>
      <vt:lpstr>Таблица преймуществ и недостатков для аналогов</vt:lpstr>
      <vt:lpstr>PowerPoint 演示文稿</vt:lpstr>
      <vt:lpstr>Функциональные требования</vt:lpstr>
      <vt:lpstr>PowerPoint 演示文稿</vt:lpstr>
      <vt:lpstr>PowerPoint 演示文稿</vt:lpstr>
      <vt:lpstr>Предлагаемое решение</vt:lpstr>
      <vt:lpstr>PowerPoint 演示文稿</vt:lpstr>
      <vt:lpstr>PowerPoint 演示文稿</vt:lpstr>
      <vt:lpstr>Абстрактная структура классов</vt:lpstr>
      <vt:lpstr>Степень выполнения работ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TORRENTO</cp:lastModifiedBy>
  <cp:revision>12</cp:revision>
  <dcterms:created xsi:type="dcterms:W3CDTF">2024-04-20T10:35:00Z</dcterms:created>
  <dcterms:modified xsi:type="dcterms:W3CDTF">2024-04-23T15:31:15Z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1049-12.2.0.16731</vt:lpwstr>
  </property>
  <property fmtid="{D5CDD505-2E9C-101B-9397-08002B2CF9AE}" pid="3" name="ICV">
    <vt:lpwstr>512D699375B54E6E82A9CACF5E828E1B_11</vt:lpwstr>
  </property>
</Properties>
</file>