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72" r:id="rId5"/>
    <p:sldId id="273" r:id="rId6"/>
    <p:sldId id="257" r:id="rId7"/>
    <p:sldId id="276" r:id="rId8"/>
    <p:sldId id="274" r:id="rId9"/>
    <p:sldId id="275" r:id="rId10"/>
    <p:sldId id="260" r:id="rId11"/>
    <p:sldId id="277" r:id="rId12"/>
    <p:sldId id="265" r:id="rId13"/>
    <p:sldId id="266" r:id="rId14"/>
    <p:sldId id="263" r:id="rId15"/>
    <p:sldId id="264" r:id="rId16"/>
    <p:sldId id="267" r:id="rId17"/>
    <p:sldId id="268" r:id="rId18"/>
    <p:sldId id="290" r:id="rId19"/>
    <p:sldId id="269" r:id="rId20"/>
    <p:sldId id="27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Тема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: “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Разработка мобильного приложения для контроля тренировочного процесса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 и приема биологически активных добавок спортсменами (Frontent).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36210" y="4020820"/>
            <a:ext cx="5431790" cy="1655445"/>
          </a:xfrm>
        </p:spPr>
        <p:txBody>
          <a:bodyPr/>
          <a:lstStyle/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Руководитель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Гилка В.В.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Исполнитель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Темененков М.А.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Таблица 2"/>
          <p:cNvGraphicFramePr/>
          <p:nvPr/>
        </p:nvGraphicFramePr>
        <p:xfrm>
          <a:off x="6096000" y="1601343"/>
          <a:ext cx="0" cy="4526280"/>
        </p:xfrm>
        <a:graphic>
          <a:graphicData uri="http://schemas.openxmlformats.org/drawingml/2006/table">
            <a:tbl>
              <a:tblPr/>
              <a:tblGrid>
                <a:gridCol w="0"/>
              </a:tblGrid>
              <a:tr h="2396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Разработка мобильного приложения для контроля тренировочного процесса 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и приема биологически активных добавок спортсменами (Frontent).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/>
          <p:nvPr/>
        </p:nvGraphicFramePr>
        <p:xfrm>
          <a:off x="6096000" y="1601343"/>
          <a:ext cx="0" cy="4526280"/>
        </p:xfrm>
        <a:graphic>
          <a:graphicData uri="http://schemas.openxmlformats.org/drawingml/2006/table">
            <a:tbl>
              <a:tblPr/>
              <a:tblGrid>
                <a:gridCol w="0"/>
              </a:tblGrid>
              <a:tr h="2396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Разработка мобильного приложения для контроля тренировочного процесса 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и приема биологически активных добавок спортсменами (Frontent).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Текстовое поле 5"/>
          <p:cNvSpPr txBox="1"/>
          <p:nvPr/>
        </p:nvSpPr>
        <p:spPr>
          <a:xfrm>
            <a:off x="2150110" y="90170"/>
            <a:ext cx="766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учереждение </a:t>
            </a:r>
            <a:br>
              <a:rPr lang="ru-RU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 </a:t>
            </a:r>
            <a:br>
              <a:rPr lang="ru-RU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ФГБОУ ВО «Волгоградский государственный технический университет»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Факультет электроники и вычислительной техники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half" idx="1"/>
          </p:nvPr>
        </p:nvSpPr>
        <p:spPr>
          <a:xfrm>
            <a:off x="647700" y="-88265"/>
            <a:ext cx="5181600" cy="842010"/>
          </a:xfrm>
        </p:spPr>
        <p:txBody>
          <a:bodyPr>
            <a:noAutofit/>
          </a:bodyPr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Предлагаемое решение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8255" y="753745"/>
            <a:ext cx="12153265" cy="32258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" y="3861435"/>
            <a:ext cx="12106275" cy="2752725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Предлагаемое решение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985" y="1717040"/>
            <a:ext cx="11787505" cy="261747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1148080" y="0"/>
            <a:ext cx="8981440" cy="822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Функциональные требования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287395" y="551815"/>
            <a:ext cx="5616575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p>
            <a:pPr>
              <a:buFont typeface="Arial" panose="020B0604020202020204" pitchFamily="34" charset="0"/>
            </a:pPr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Входные данные</a:t>
            </a:r>
            <a:r>
              <a:rPr lang="en-US" altLang="en-US" sz="36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br>
              <a:rPr lang="en-US" altLang="en-US"/>
            </a:br>
            <a:endParaRPr lang="en-US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Информация о тренировках: тип упражнений, длительность тренировки, интенсивность упражнений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, тип комплекса, данные о созданных упражнениях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Персональные данные пользователя (имя,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email, 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пароль)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ru-RU" altLang="en-US" sz="3200" b="1">
                <a:latin typeface="Times New Roman" panose="02020603050405020304" charset="0"/>
                <a:cs typeface="Times New Roman" panose="02020603050405020304" charset="0"/>
              </a:rPr>
              <a:t>Выходные данные</a:t>
            </a: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Персонализированный тренировочный план: упражнения, количество повторений и подходов, длительность тренировок.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Статистика прогресса: 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количество веса и повторений для упражнений.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История занятий, данные по выполненным подходам, комплексам упражнений и типам упражнений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Инструментальные средства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Android Studio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Jetpack Compose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Kotlin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Retrofit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MVVC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7700" y="191770"/>
            <a:ext cx="10515600" cy="506095"/>
          </a:xfrm>
        </p:spPr>
        <p:txBody>
          <a:bodyPr/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Абстрактная структура классов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pic>
        <p:nvPicPr>
          <p:cNvPr id="10" name="Замещающее содержимое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56485" y="734060"/>
            <a:ext cx="7228840" cy="56902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31520"/>
          </a:xfrm>
        </p:spPr>
        <p:txBody>
          <a:bodyPr>
            <a:normAutofit fontScale="90000"/>
          </a:bodyPr>
          <a:p>
            <a:r>
              <a:rPr lang="ru-RU" altLang="en-US"/>
              <a:t>Ручное тестирование приложения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990600"/>
            <a:ext cx="5181600" cy="5497830"/>
          </a:xfrm>
        </p:spPr>
        <p:txBody>
          <a:bodyPr>
            <a:normAutofit fontScale="60000"/>
          </a:bodyPr>
          <a:p>
            <a:r>
              <a:rPr lang="ru-RU" altLang="en-US" sz="3000">
                <a:solidFill>
                  <a:schemeClr val="tx1"/>
                </a:solidFill>
              </a:rPr>
              <a:t>Список пройденных тест-кейсов</a:t>
            </a:r>
            <a:r>
              <a:rPr lang="en-US" altLang="en-US" sz="3000">
                <a:solidFill>
                  <a:schemeClr val="tx1"/>
                </a:solidFill>
              </a:rPr>
              <a:t>:</a:t>
            </a:r>
            <a:endParaRPr lang="en-US" altLang="en-US" sz="3000">
              <a:solidFill>
                <a:schemeClr val="tx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</a:rPr>
              <a:t>Регистрация в приложении </a:t>
            </a:r>
            <a:endParaRPr lang="en-US" altLang="en-US" sz="3000">
              <a:solidFill>
                <a:schemeClr val="tx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</a:rPr>
              <a:t>Вход в приложение</a:t>
            </a:r>
            <a:endParaRPr lang="en-US" altLang="en-US" sz="3000">
              <a:solidFill>
                <a:schemeClr val="tx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</a:rPr>
              <a:t>Создание упражнения</a:t>
            </a:r>
            <a:endParaRPr lang="en-US" altLang="en-US" sz="3000">
              <a:solidFill>
                <a:schemeClr val="tx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</a:rPr>
              <a:t>Создание комплекса упражнений</a:t>
            </a:r>
            <a:endParaRPr lang="en-US" altLang="en-US" sz="3000">
              <a:solidFill>
                <a:schemeClr val="tx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</a:rPr>
              <a:t>Редактирование комплекса упражнений </a:t>
            </a:r>
            <a:endParaRPr lang="en-US" altLang="en-US" sz="3000">
              <a:solidFill>
                <a:schemeClr val="tx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</a:rPr>
              <a:t>Редактирование упражнения</a:t>
            </a:r>
            <a:endParaRPr lang="en-US" altLang="en-US" sz="3000">
              <a:solidFill>
                <a:schemeClr val="tx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</a:rPr>
              <a:t>Проведение тренировки</a:t>
            </a:r>
            <a:endParaRPr lang="en-US" altLang="en-US" sz="3000">
              <a:solidFill>
                <a:schemeClr val="tx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</a:rPr>
              <a:t>Получение списка комплексов упражнений </a:t>
            </a:r>
            <a:endParaRPr lang="en-US" altLang="en-US" sz="3000">
              <a:solidFill>
                <a:schemeClr val="tx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</a:rPr>
              <a:t>Получение списка упражнений </a:t>
            </a:r>
            <a:endParaRPr lang="en-US" altLang="en-US" sz="3000">
              <a:solidFill>
                <a:schemeClr val="tx1"/>
              </a:solidFill>
            </a:endParaRPr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5981700" y="1148080"/>
            <a:ext cx="5181600" cy="5029200"/>
          </a:xfrm>
        </p:spPr>
        <p:txBody>
          <a:bodyPr/>
          <a:p>
            <a:r>
              <a:rPr lang="ru-RU" altLang="en-US" sz="2400"/>
              <a:t>В результате проведенного ручного тестирования все тест-кейсы указанные выше были пройдены успешно, не возникло каких-либо ошибок при выполнении.</a:t>
            </a:r>
            <a:endParaRPr lang="ru-RU" altLang="en-US" sz="2400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/>
              <a:t>Степень выполнения работ</a:t>
            </a:r>
            <a:endParaRPr lang="ru-RU" altLang="en-US" sz="36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ТЗ - 100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ПЗ - 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Программа - 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9</a:t>
            </a: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64765"/>
            <a:ext cx="10515600" cy="1325563"/>
          </a:xfrm>
        </p:spPr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Спасибо за внимание!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Актуальность</a:t>
            </a:r>
            <a:endParaRPr lang="ru-RU" altLang="en-US" b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Спортсмены постоянно стремятся улучшить свои результаты и достичь новых спортивных высот. Для достижения этих целей им необходимо не только качественно тренироваться, но и правильно питаться, учитывать индивидуальные особенности своего организма. Мобильное приложение для контроля тренировочного процесса предоставляет спортсменам возможность легко и удобно отслеживать свои тренировки, питание и режимы отдыха, что помогает им максимально эффективно использовать возможности своего тела и достигать высоких результатов.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Проблема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Важно исследовать индивидуализацию тренировок в мобильных приложениях для профессиональных спортсменов, чтобы улучшить функционал и адаптивность. Это поможет создавать персонализированные тренировочные планы, соответствующие уникальным потребностям спортсменов, повышая эффективность подготовки и снижая риски перетренированности и травматизма.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89915" y="466090"/>
            <a:ext cx="10573385" cy="5711190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</a:pP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Цель разработки -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предоставить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 возможность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 профессиональным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 спортсменам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 возможность 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самостоятельно контролировать 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процесс тренировок за счет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разработки 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мобильного приложения, позволяющего контролировать ход тренировок и напоминать о приеме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БАДов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ru-RU"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ru-RU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Задачи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Для достижения данной цели были поставлены задачи: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произвести анализ предметной области;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произвести обзор существующих аналогов и выявить их преимущества и недостатки;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определить требования к разрабатываемому мобильному приложению;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разработка мобильного приложения для улучшение эффективности процесса тренировок;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протестировать разработанное программное средство и доказать его работоспособность.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Объект и предмет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Объект исследования: мобильные приложения для контроля и планирования тренировочного процесса в профессиональном спорте.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Предмет исследования: возможности модификации и индивидуализации тренировочных комплексов в мобильных приложениях для спорта, в том числе создание и добавление собственных упражнений профессиональными спортсменами.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Практическая значимость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Исследование индивидуализации тренировок в мобильных приложениях для профессиональных спортсменов важно для улучшения функционала и адаптивности, позволяет создавать тренировочные планы с учетом уникальных потребностей спортсменов. Это повысит эффективность подготовки, оптимизирует восстановление и снизит риски перетренированности и травматизма, что критически важно для достижения высоких результатов.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676275"/>
          </a:xfrm>
        </p:spPr>
        <p:txBody>
          <a:bodyPr>
            <a:normAutofit/>
          </a:bodyPr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Таблица преймуществ и недостатков для аналогов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Замещающее содержимое 4"/>
          <p:cNvGraphicFramePr/>
          <p:nvPr>
            <p:ph idx="1"/>
          </p:nvPr>
        </p:nvGraphicFramePr>
        <p:xfrm>
          <a:off x="586740" y="566420"/>
          <a:ext cx="10515600" cy="588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FitProSport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GymUp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Strong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 Note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GymRun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добавления, редактирования, удаления  упражнений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5123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создания комплекса упражнений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таймер выполнения упражнения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Показывает общее время тренировки</a:t>
                      </a:r>
                      <a:endParaRPr lang="ru-RU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7691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Есть готовая база данных упражнений</a:t>
                      </a:r>
                      <a:endParaRPr lang="ru-RU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просмотр истории тренировок</a:t>
                      </a:r>
                      <a:endParaRPr lang="ru-RU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Текстовое поле 5"/>
          <p:cNvSpPr txBox="1"/>
          <p:nvPr/>
        </p:nvSpPr>
        <p:spPr>
          <a:xfrm>
            <a:off x="1229360" y="6455410"/>
            <a:ext cx="486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Таблица 1 - Таблица сравнения аналогов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Как решалась проблема до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0035" y="1825625"/>
            <a:ext cx="6169660" cy="4351655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1719580" y="6210300"/>
            <a:ext cx="716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4523</Words>
  <Application>WPS Presentation</Application>
  <PresentationFormat>宽屏</PresentationFormat>
  <Paragraphs>218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Тема: “Разработка мобильного приложения для контроля тренировочного процесса и приема биологически активных добавок спортсменами (Frontent).”</vt:lpstr>
      <vt:lpstr>Актуальность</vt:lpstr>
      <vt:lpstr>Проблема</vt:lpstr>
      <vt:lpstr>PowerPoint 演示文稿</vt:lpstr>
      <vt:lpstr>Задачи</vt:lpstr>
      <vt:lpstr>Объект и предмет</vt:lpstr>
      <vt:lpstr>Практическая значимость</vt:lpstr>
      <vt:lpstr>Таблица преймуществ и недостатков для аналогов</vt:lpstr>
      <vt:lpstr>Как решалась проблема до</vt:lpstr>
      <vt:lpstr>PowerPoint 演示文稿</vt:lpstr>
      <vt:lpstr>Предлагаемое решение</vt:lpstr>
      <vt:lpstr>PowerPoint 演示文稿</vt:lpstr>
      <vt:lpstr>PowerPoint 演示文稿</vt:lpstr>
      <vt:lpstr>PowerPoint 演示文稿</vt:lpstr>
      <vt:lpstr>Абстрактная структура классов</vt:lpstr>
      <vt:lpstr>PowerPoint 演示文稿</vt:lpstr>
      <vt:lpstr>Степень выполнения работ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TORRENTO</cp:lastModifiedBy>
  <cp:revision>32</cp:revision>
  <dcterms:created xsi:type="dcterms:W3CDTF">2024-04-20T10:35:00Z</dcterms:created>
  <dcterms:modified xsi:type="dcterms:W3CDTF">2024-05-22T17:01:05Z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1049-12.2.0.16909</vt:lpwstr>
  </property>
  <property fmtid="{D5CDD505-2E9C-101B-9397-08002B2CF9AE}" pid="3" name="ICV">
    <vt:lpwstr>512D699375B54E6E82A9CACF5E828E1B_11</vt:lpwstr>
  </property>
</Properties>
</file>