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2" r:id="rId5"/>
    <p:sldId id="273" r:id="rId6"/>
    <p:sldId id="257" r:id="rId7"/>
    <p:sldId id="276" r:id="rId8"/>
    <p:sldId id="274" r:id="rId9"/>
    <p:sldId id="275" r:id="rId10"/>
    <p:sldId id="260" r:id="rId11"/>
    <p:sldId id="277" r:id="rId12"/>
    <p:sldId id="265" r:id="rId13"/>
    <p:sldId id="266" r:id="rId14"/>
    <p:sldId id="263" r:id="rId15"/>
    <p:sldId id="264" r:id="rId16"/>
    <p:sldId id="267" r:id="rId17"/>
    <p:sldId id="268" r:id="rId18"/>
    <p:sldId id="269" r:id="rId19"/>
    <p:sldId id="27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Тема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контроля тренировочного процесса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 и приема биологически активных добавок спортсменами (Frontent).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6210" y="4020820"/>
            <a:ext cx="5431790" cy="1655445"/>
          </a:xfrm>
        </p:spPr>
        <p:txBody>
          <a:bodyPr/>
          <a:lstStyle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Гилка В.В.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Исполнитель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Темененков М.А.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Таблица 2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2150110" y="9017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учереждение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half" idx="1"/>
          </p:nvPr>
        </p:nvSpPr>
        <p:spPr>
          <a:xfrm>
            <a:off x="647700" y="-88265"/>
            <a:ext cx="5181600" cy="842010"/>
          </a:xfrm>
        </p:spPr>
        <p:txBody>
          <a:bodyPr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Предлагаемое решение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753745"/>
            <a:ext cx="12153265" cy="3225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" y="3861435"/>
            <a:ext cx="12106275" cy="275272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Предлагаемое решение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" y="1717040"/>
            <a:ext cx="11787505" cy="261747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148080" y="0"/>
            <a:ext cx="898144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87395" y="551815"/>
            <a:ext cx="561657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Входные данные</a:t>
            </a: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br>
              <a:rPr lang="en-US" altLang="en-US"/>
            </a:b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Информация о тренировках: тип упражнений, длительность тренировки, интенсивность упражнений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, тип комплекса, данные о созданных упражнениях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ru-RU" altLang="en-US" sz="3200" b="1">
                <a:latin typeface="Times New Roman" panose="02020603050405020304" charset="0"/>
                <a:cs typeface="Times New Roman" panose="02020603050405020304" charset="0"/>
              </a:rPr>
              <a:t>Выходные данные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Персонализированный тренировочный план: упражнения, количество повторений и подходов, длительность тренировок.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Статистика прогресса: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количество веса и повторений для упражнений.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История занятий, данные по выполненным подходам, комплексам упражнений и типам упражнений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Инструментальные средства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Android Studio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Jetpack Compose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Retrofit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MVVC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7700" y="191770"/>
            <a:ext cx="10515600" cy="506095"/>
          </a:xfrm>
        </p:spPr>
        <p:txBody>
          <a:bodyPr/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Абстрактная структура классов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6485" y="734060"/>
            <a:ext cx="722884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Степень выполнения работ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ТЗ - 100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ПЗ - 55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Программа - 60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64765"/>
            <a:ext cx="10515600" cy="132556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Актуальность</a:t>
            </a:r>
            <a:endParaRPr lang="ru-RU" altLang="en-US" b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Спортсмены постоянно стремятся улучшить свои результаты и достичь новых спортивных высот. Для достижения этих целей им необходимо не только качественно тренироваться, но и правильно питаться, учитывать индивидуальные особенности своего организма. Мобильное приложение для контроля тренировочного процесса предоставляет спортсменам возможность легко и удобно отслеживать свои тренировки, питание и режимы отдыха, что помогает им максимально эффективно использовать возможности своего тела и достигать высоких результатов.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Проблема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Важно исследовать индивидуализацию тренировок в мобильных приложениях для профессиональных спортсменов, чтобы улучшить функционал и адаптивность. Это поможет создавать персонализированные тренировочные планы, соответствующие уникальным потребностям спортсменов, повышая эффективность подготовки и снижая риски перетренированности и травматизма.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89915" y="466090"/>
            <a:ext cx="10573385" cy="5711190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Цель разработки -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предоставить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возможность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профессиональным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спортсменам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возможность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самостоятельно контролировать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процесс тренировок за счет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мобильного приложения, позволяющего контролировать ход тренировок и напоминать о приеме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БАДов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Задачи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достижения данной цели были поставлены задачи: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анализ предметной области;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обзор существующих аналогов и выявить их преимущества и недостатки;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определить требования к разрабатываемому мобильному приложению;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улучшение эффективности процесса тренировок;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протестировать разработанное программное средство и доказать его работоспособность.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Объект и предмет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Объект исследования: мобильные приложения для контроля и планирования тренировочного процесса в профессиональном спорте.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Предмет исследования: возможности модификации и индивидуализации тренировочных комплексов в мобильных приложениях для спорта, в том числе создание и добавление собственных упражнений профессиональными спортсменами.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Практическая значимость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Исследование индивидуализации тренировок в мобильных приложениях для профессиональных спортсменов важно для улучшения функционала и адаптивности, позволяет создавать тренировочные планы с учетом уникальных потребностей спортсменов. Это повысит эффективность подготовки, оптимизирует восстановление и снизит риски перетренированности и травматизма, что критически важно для достижения высоких результатов.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676275"/>
          </a:xfrm>
        </p:spPr>
        <p:txBody>
          <a:bodyPr>
            <a:norm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Таблица преймуществ и недостатков для аналогов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586740" y="566420"/>
          <a:ext cx="10515600" cy="58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FitProSport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GymUp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Strong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 Note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GymRun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добавления, редактирования, удаления 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512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создания комплекса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таймер выполнения упражнения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Показывает общее время тренировки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Есть готовая база данных упражнений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просмотр истории тренировок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1229360" y="645541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Таблица 1 - Таблица сравнения аналогов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Как решалась проблема до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0035" y="1825625"/>
            <a:ext cx="6169660" cy="435165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719580" y="6210300"/>
            <a:ext cx="716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4078</Words>
  <Application>WPS Presentation</Application>
  <PresentationFormat>宽屏</PresentationFormat>
  <Paragraphs>201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Тема: “Разработка мобильного приложения для контроля тренировочного процесса и приема биологически активных добавок спортсменами (Frontent).”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Таблица преймуществ и недостатков для аналогов</vt:lpstr>
      <vt:lpstr>PowerPoint 演示文稿</vt:lpstr>
      <vt:lpstr>PowerPoint 演示文稿</vt:lpstr>
      <vt:lpstr>Предлагаемое решение</vt:lpstr>
      <vt:lpstr>PowerPoint 演示文稿</vt:lpstr>
      <vt:lpstr>PowerPoint 演示文稿</vt:lpstr>
      <vt:lpstr>PowerPoint 演示文稿</vt:lpstr>
      <vt:lpstr>Абстрактная структура классов</vt:lpstr>
      <vt:lpstr>Степень выполнения работ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TORRENTO</cp:lastModifiedBy>
  <cp:revision>28</cp:revision>
  <dcterms:created xsi:type="dcterms:W3CDTF">2024-04-20T10:35:00Z</dcterms:created>
  <dcterms:modified xsi:type="dcterms:W3CDTF">2024-04-26T07:01:13Z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512D699375B54E6E82A9CACF5E828E1B_11</vt:lpwstr>
  </property>
</Properties>
</file>