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2" r:id="rId4"/>
    <p:sldId id="258" r:id="rId5"/>
    <p:sldId id="260" r:id="rId6"/>
    <p:sldId id="261" r:id="rId7"/>
    <p:sldId id="272" r:id="rId8"/>
    <p:sldId id="264" r:id="rId9"/>
    <p:sldId id="259" r:id="rId10"/>
    <p:sldId id="265" r:id="rId11"/>
    <p:sldId id="266" r:id="rId12"/>
    <p:sldId id="275" r:id="rId13"/>
    <p:sldId id="268" r:id="rId14"/>
    <p:sldId id="273" r:id="rId15"/>
    <p:sldId id="281" r:id="rId16"/>
    <p:sldId id="280" r:id="rId17"/>
    <p:sldId id="278" r:id="rId18"/>
    <p:sldId id="269" r:id="rId19"/>
    <p:sldId id="277" r:id="rId20"/>
    <p:sldId id="267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 для контроля тренировочного процесса  удобнее одно приложение с контролем за приемами БАДов и тренировками, а не  два отдельных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для контроля тренировочного процесса  удобнее одно приложение с контролем за приемами БАДов и тренировками, а не  два отдельных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4F-4D72-88B9-836EF526344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4F-4D72-88B9-836EF526344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4F-4D72-88B9-836EF52634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Согласен</c:v>
                </c:pt>
                <c:pt idx="1">
                  <c:v>Не согласен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3-4165-9832-AA6A9D4426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Сложность освоения функции работы модуля, отвечающим за управление приемом БАДов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Сложность освоения функции работы модуля, отвечающим за управление приемом БАДов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F-45D4-816F-C5CF8CAEC2E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F-45D4-816F-C5CF8CAEC2E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F-45D4-816F-C5CF8CAEC2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Легко</c:v>
                </c:pt>
                <c:pt idx="1">
                  <c:v>Были трудности</c:v>
                </c:pt>
                <c:pt idx="2">
                  <c:v>Сложно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18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D-4F7D-8DA4-3205C86F4CB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/>
              <a:t>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заметки пользователя о воздействии БАДов на организм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6825E-84D6-EF09-6392-C9EAE98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основных экранов модуля </a:t>
            </a:r>
          </a:p>
        </p:txBody>
      </p:sp>
      <p:pic>
        <p:nvPicPr>
          <p:cNvPr id="27" name="Объект 26" descr="Изображение выглядит как текст, снимок экрана, Мобильный телефон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89778411-06FE-C0ED-A5ED-26665440D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24" y="1825625"/>
            <a:ext cx="3140576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BDC1D7-876C-AFF6-92FF-58B7C36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12</a:t>
            </a:fld>
            <a:endParaRPr lang="ru-RU"/>
          </a:p>
        </p:txBody>
      </p:sp>
      <p:pic>
        <p:nvPicPr>
          <p:cNvPr id="25" name="Объект 24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19614347-D064-AC54-9800-07F26862E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12" y="1825625"/>
            <a:ext cx="3140576" cy="4351338"/>
          </a:xfrm>
        </p:spPr>
      </p:pic>
    </p:spTree>
    <p:extLst>
      <p:ext uri="{BB962C8B-B14F-4D97-AF65-F5344CB8AC3E}">
        <p14:creationId xmlns:p14="http://schemas.microsoft.com/office/powerpoint/2010/main" val="13239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модуля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C1437F-8730-C0D1-F25B-595F3C4F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43" y="966093"/>
            <a:ext cx="8420314" cy="5572819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5946-C103-4ADF-9624-AC8B71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Бэкенд части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0E86E-D813-2F84-6CB8-2AA31E80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Реализованные меры безопасности (шифрование, защита от SQL-инъекций и т.д.).</a:t>
            </a:r>
          </a:p>
          <a:p>
            <a:r>
              <a:rPr lang="ru-RU" dirty="0"/>
              <a:t> поддержка отправки уведомлений и напоминаний пользователям о приеме БАДов.</a:t>
            </a:r>
          </a:p>
          <a:p>
            <a:r>
              <a:rPr lang="ru-RU" dirty="0"/>
              <a:t>Должна быть реализована регистрация и аутентификация пользователя </a:t>
            </a:r>
            <a:endParaRPr lang="en-US" dirty="0"/>
          </a:p>
          <a:p>
            <a:r>
              <a:rPr lang="ru-RU" dirty="0"/>
              <a:t>Легкость в поддержке и расширении</a:t>
            </a:r>
          </a:p>
          <a:p>
            <a:r>
              <a:rPr lang="ru-RU" dirty="0"/>
              <a:t>Должна осуществляться валидация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AD7D0-A190-A422-AC3E-3FFF1F6A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4DF1-5D3A-783E-3576-BD01A44C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8372-849F-CE85-986A-76E4F258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 необходимых проверок</a:t>
            </a:r>
          </a:p>
          <a:p>
            <a:r>
              <a:rPr lang="ru-RU" dirty="0"/>
              <a:t>типы данных передаваемых объектов на сервер</a:t>
            </a:r>
          </a:p>
          <a:p>
            <a:r>
              <a:rPr lang="ru-RU" dirty="0"/>
              <a:t>формат логина</a:t>
            </a:r>
            <a:r>
              <a:rPr lang="en-US" dirty="0"/>
              <a:t>,</a:t>
            </a:r>
            <a:r>
              <a:rPr lang="ru-RU" dirty="0"/>
              <a:t> пароля</a:t>
            </a:r>
            <a:r>
              <a:rPr lang="en-US" dirty="0"/>
              <a:t>,</a:t>
            </a:r>
            <a:r>
              <a:rPr lang="ru-RU" dirty="0"/>
              <a:t> электронной почты</a:t>
            </a:r>
          </a:p>
          <a:p>
            <a:r>
              <a:rPr lang="ru-RU" dirty="0"/>
              <a:t>диапазон времени в напоминаниях</a:t>
            </a:r>
          </a:p>
          <a:p>
            <a:r>
              <a:rPr lang="ru-RU" dirty="0"/>
              <a:t>информацию об упражнении (время</a:t>
            </a:r>
            <a:r>
              <a:rPr lang="en-US" dirty="0"/>
              <a:t>,</a:t>
            </a:r>
            <a:r>
              <a:rPr lang="ru-RU" dirty="0"/>
              <a:t> количество повторений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F2793-22C7-EF03-B7BB-06059832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9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6624-88D6-A67E-6946-0A8C03D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  <a:r>
              <a:rPr lang="en-US" dirty="0"/>
              <a:t> – JWT</a:t>
            </a:r>
            <a:r>
              <a:rPr lang="ru-RU" dirty="0"/>
              <a:t> токен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D1BB-30A1-8783-3325-F1CBD20BD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  <a:p>
            <a:r>
              <a:rPr lang="ru-RU" dirty="0"/>
              <a:t>Легкость передачи</a:t>
            </a:r>
          </a:p>
          <a:p>
            <a:r>
              <a:rPr lang="ru-RU" dirty="0"/>
              <a:t>Самодостаточность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B639DC-4FD9-F8F2-5071-A2A10B4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684818-7D12-73AE-B7C2-B299C244D5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4531"/>
            <a:ext cx="5181600" cy="3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2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22944-5B6C-441B-6E0E-42AB2F2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уведомлений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49241-92D7-E2F6-E205-3E534CBA9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Firebase Cloud Messaging (FCM</a:t>
            </a:r>
            <a:r>
              <a:rPr lang="ru-RU" dirty="0"/>
              <a:t>) – это </a:t>
            </a:r>
          </a:p>
          <a:p>
            <a:pPr marL="514350" indent="-514350">
              <a:buAutoNum type="arabicPeriod"/>
            </a:pPr>
            <a:r>
              <a:rPr lang="ru-RU" dirty="0"/>
              <a:t>Простота интеграции</a:t>
            </a:r>
          </a:p>
          <a:p>
            <a:pPr marL="514350" indent="-514350">
              <a:buAutoNum type="arabicPeriod"/>
            </a:pPr>
            <a:r>
              <a:rPr lang="ru-RU" dirty="0"/>
              <a:t>Надежность</a:t>
            </a:r>
          </a:p>
          <a:p>
            <a:pPr marL="514350" indent="-514350">
              <a:buAutoNum type="arabicPeriod"/>
            </a:pPr>
            <a:r>
              <a:rPr lang="ru-RU" dirty="0"/>
              <a:t>Кросс-</a:t>
            </a:r>
            <a:r>
              <a:rPr lang="ru-RU" dirty="0" err="1"/>
              <a:t>платформенность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Скалируемость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AF395-4B87-E90A-6F56-C593F03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  <p:pic>
        <p:nvPicPr>
          <p:cNvPr id="1030" name="Picture 6" descr="FCM uses store and forward for downstream messaging">
            <a:extLst>
              <a:ext uri="{FF2B5EF4-FFF2-40B4-BE49-F238E27FC236}">
                <a16:creationId xmlns:a16="http://schemas.microsoft.com/office/drawing/2014/main" id="{23604B40-C2E8-0B07-AAEE-5FC88B07F4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35" y="2152651"/>
            <a:ext cx="564375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4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18</a:t>
            </a:fld>
            <a:endParaRPr lang="ru-RU"/>
          </a:p>
        </p:txBody>
      </p:sp>
      <p:pic>
        <p:nvPicPr>
          <p:cNvPr id="13" name="Объект 12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7BA2A88-29B7-1EC2-755F-0BF342E1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6" y="1028001"/>
            <a:ext cx="7445978" cy="5829999"/>
          </a:xfrm>
        </p:spPr>
      </p:pic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493B3-B2DC-2328-4586-6327171C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опросов независимых пользователей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289C46-90BB-0510-740D-BADFCA97E5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73866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6B5943B-FA16-27A8-0BFB-0EEBB1DBA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75165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A8384-F0A2-ECD7-A868-185E4AB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5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1D2F-2B63-8FA8-9584-AD2EA8C4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117EA-E46C-AAE6-911E-D62AA6CF3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2016-го по 2022-й почти на 40% увеличилось количество жителей страны, систематически занимающихся физической культурой и спортом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занимающихся спортом граждан в России в 2023 году выросло на 5,9 млн человек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доля граждан, систематически занимающихся физической культурой и спортом, составляет более 53%</a:t>
            </a:r>
          </a:p>
          <a:p>
            <a:pPr marL="0" indent="0">
              <a:buNone/>
            </a:pPr>
            <a:endParaRPr lang="ru-RU" sz="2800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C9B03D-B4AE-079C-9922-D468B30AD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4087759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EA085B-7255-AF3D-08D4-94EB787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</a:t>
            </a:r>
            <a:r>
              <a:rPr lang="en-US" sz="2400" dirty="0"/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спортсменами и разработке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модуля приема БАДов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управления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приложения, отвечающая за обработку данных, взаимодействие с сервером, и обеспечение функциональности по контролю тренировок и приему БАД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а также </a:t>
            </a:r>
            <a:r>
              <a:rPr lang="ru-RU" sz="2400" i="1" dirty="0">
                <a:ea typeface="Times New Roman" panose="02020603050405020304" pitchFamily="18" charset="0"/>
              </a:rPr>
              <a:t>модуль</a:t>
            </a:r>
            <a:r>
              <a:rPr lang="ru-RU" sz="2400" dirty="0">
                <a:ea typeface="Times New Roman" panose="02020603050405020304" pitchFamily="18" charset="0"/>
              </a:rPr>
              <a:t> мобильного приложения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отвечающий за </a:t>
            </a:r>
            <a:r>
              <a:rPr lang="ru-RU" sz="2400" i="1" dirty="0">
                <a:ea typeface="Times New Roman" panose="02020603050405020304" pitchFamily="18" charset="0"/>
              </a:rPr>
              <a:t>управление приема БАДов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Повышение</a:t>
            </a:r>
            <a:r>
              <a:rPr lang="ru-RU" sz="2400" dirty="0"/>
              <a:t> эффективности тренировок</a:t>
            </a:r>
          </a:p>
          <a:p>
            <a:r>
              <a:rPr lang="ru-RU" sz="2400" dirty="0"/>
              <a:t>Предоставление удобного инструмента для </a:t>
            </a:r>
            <a:r>
              <a:rPr lang="ru-RU" sz="2400" b="1" dirty="0"/>
              <a:t>полного</a:t>
            </a:r>
            <a:r>
              <a:rPr lang="ru-RU" sz="2400" dirty="0"/>
              <a:t> контроля спортивной деятельности</a:t>
            </a:r>
          </a:p>
          <a:p>
            <a:r>
              <a:rPr lang="ru-RU" sz="2400" dirty="0"/>
              <a:t>Предоставление пользователю </a:t>
            </a:r>
            <a:r>
              <a:rPr lang="ru-RU" sz="2400" b="1" dirty="0"/>
              <a:t>ценной</a:t>
            </a:r>
            <a:r>
              <a:rPr lang="ru-RU" sz="2400" dirty="0"/>
              <a:t> аналитики о его спортивной деятельности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38D7AC-2008-001A-A63C-1EAB9ED9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07131"/>
              </p:ext>
            </p:extLst>
          </p:nvPr>
        </p:nvGraphicFramePr>
        <p:xfrm>
          <a:off x="838200" y="1389386"/>
          <a:ext cx="10515600" cy="478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2931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4679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8710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19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MyTherapy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Medisafe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Мои таблетки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БАДах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2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интеграции и доработки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к полному функционалу по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дневника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(только плат)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Повторное использование собственных лекарств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неперегруженный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C2DDCC-E956-9E87-8478-516794A5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89" y="1825625"/>
            <a:ext cx="8407822" cy="4351338"/>
          </a:xfrm>
        </p:spPr>
      </p:pic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A3E8C76-5650-222D-394E-C205A843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512964"/>
            <a:ext cx="9123311" cy="4792509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656</Words>
  <Application>Microsoft Office PowerPoint</Application>
  <PresentationFormat>Широкоэкранный</PresentationFormat>
  <Paragraphs>140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Описание существующей проблемы в заданной предметной области. </vt:lpstr>
      <vt:lpstr>Цели и задачи</vt:lpstr>
      <vt:lpstr>Объект и предмет  исследования</vt:lpstr>
      <vt:lpstr>Практическая значимость.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Функциональные требования.</vt:lpstr>
      <vt:lpstr>Входные и выходные данные программы</vt:lpstr>
      <vt:lpstr>Макет основных экранов модуля </vt:lpstr>
      <vt:lpstr>Абстрактная структура модуля на уровне классов</vt:lpstr>
      <vt:lpstr>Требования к Бэкенд части приложения</vt:lpstr>
      <vt:lpstr>Валидация данных</vt:lpstr>
      <vt:lpstr>Аутентификация – JWT токен</vt:lpstr>
      <vt:lpstr>Реализация уведомлений</vt:lpstr>
      <vt:lpstr>Абстрактная структура и формат данных </vt:lpstr>
      <vt:lpstr>Результаты опросов независимых пользователей</vt:lpstr>
      <vt:lpstr>Инструментальные средства, язык, библиотеки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85</cp:revision>
  <dcterms:created xsi:type="dcterms:W3CDTF">2024-04-23T07:07:52Z</dcterms:created>
  <dcterms:modified xsi:type="dcterms:W3CDTF">2024-05-25T23:13:40Z</dcterms:modified>
</cp:coreProperties>
</file>