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1" r:id="rId6"/>
    <p:sldId id="268" r:id="rId7"/>
    <p:sldId id="262" r:id="rId8"/>
    <p:sldId id="267" r:id="rId9"/>
    <p:sldId id="277" r:id="rId10"/>
    <p:sldId id="263" r:id="rId11"/>
    <p:sldId id="264" r:id="rId12"/>
    <p:sldId id="275" r:id="rId13"/>
    <p:sldId id="265" r:id="rId14"/>
    <p:sldId id="266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4632" cy="2736304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веб-сервиса для индивидуального подбора и сравнения тарифов мобильных операторов с учетом финансовых предпочтений пользователя</a:t>
            </a:r>
            <a:endParaRPr lang="ru-RU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373216"/>
            <a:ext cx="8136904" cy="1152128"/>
          </a:xfrm>
        </p:spPr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 студент группы ПрИн-466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Козарез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М.В.</a:t>
            </a:r>
            <a:b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Гилка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В.В., ст. преподаватель 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Волгоградский Государственный Технический Университет 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«Программное обеспечение автоматизированных систем»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/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должен предоставлять возможность поиска тарифов по компании, количеству минут разговора, количеству гигабайт интернета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количеству смс.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должен о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тображать всю перечисленную</a:t>
            </a: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тарифах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 также ссылку на страницу с выбранным тарифом у официального провайдера услуги.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фильтрации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выставленный пользователем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тарифов мобильных операторов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попадающих под заданные пользователем условия.</a:t>
            </a: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Бэкенд: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3.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FB9863-5972-600E-6CCA-49BE86AE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519237"/>
            <a:ext cx="5248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4.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DF51F1-64AA-BD6E-5614-377DC0D0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762125"/>
            <a:ext cx="2924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ТЗ: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остом рынка мобильной связи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ногообразием тарифов и услуг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тремлением потребителей получить услуги по оптимальным ценам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цифровизацией и онлайн-сервисами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отсутствием качественных существующих решений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предоставление пользователям удобного интерфейса для выбора актуального и подходящего под личные нужны тарифного плана в Волгоградской области.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протестировать работоспособность разработанного веб-сервиса.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рынок мобильной связи в Волгоградской области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является процесс создания веб-сервиса, который обеспечивает удобство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выборе тарифного плана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подходящего под личные нужды пользователя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3600" dirty="0"/>
              <a:t>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и затруднение пользователей при выборе оптимального тарифного плана мобильной связи из-за сложности сравнения большого количества предложений от различных операторов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качественных платформ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которых можно бы было сравнить различные тарифные планы и выбрать подходящий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исходя из личных предпочтений. </a:t>
            </a: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 as is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C609A8-DE33-075B-0120-5526E805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3919"/>
            <a:ext cx="9144000" cy="17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6934" y="4839681"/>
            <a:ext cx="8106258" cy="792088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2.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 to be</a:t>
            </a:r>
            <a:endParaRPr lang="ru-RU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D52E50-FE5C-FFC9-AFE9-A1C79AC1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081212"/>
            <a:ext cx="9096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сравнения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Интуитивность интерфейса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Персонализированный подбор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Сравнение тарифов и услуг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Учет финансовых предпочтений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Доступность на различных устройствах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Широкий выбор операторов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9C1BE9A-A813-D15B-9A1D-4AE9A80D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45015"/>
              </p:ext>
            </p:extLst>
          </p:nvPr>
        </p:nvGraphicFramePr>
        <p:xfrm>
          <a:off x="107504" y="1052737"/>
          <a:ext cx="8928990" cy="6048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49">
                  <a:extLst>
                    <a:ext uri="{9D8B030D-6E8A-4147-A177-3AD203B41FA5}">
                      <a16:colId xmlns:a16="http://schemas.microsoft.com/office/drawing/2014/main" val="1853289122"/>
                    </a:ext>
                  </a:extLst>
                </a:gridCol>
                <a:gridCol w="1016308">
                  <a:extLst>
                    <a:ext uri="{9D8B030D-6E8A-4147-A177-3AD203B41FA5}">
                      <a16:colId xmlns:a16="http://schemas.microsoft.com/office/drawing/2014/main" val="3865696790"/>
                    </a:ext>
                  </a:extLst>
                </a:gridCol>
                <a:gridCol w="1306682">
                  <a:extLst>
                    <a:ext uri="{9D8B030D-6E8A-4147-A177-3AD203B41FA5}">
                      <a16:colId xmlns:a16="http://schemas.microsoft.com/office/drawing/2014/main" val="3416216570"/>
                    </a:ext>
                  </a:extLst>
                </a:gridCol>
                <a:gridCol w="943715">
                  <a:extLst>
                    <a:ext uri="{9D8B030D-6E8A-4147-A177-3AD203B41FA5}">
                      <a16:colId xmlns:a16="http://schemas.microsoft.com/office/drawing/2014/main" val="3210278197"/>
                    </a:ext>
                  </a:extLst>
                </a:gridCol>
                <a:gridCol w="871121">
                  <a:extLst>
                    <a:ext uri="{9D8B030D-6E8A-4147-A177-3AD203B41FA5}">
                      <a16:colId xmlns:a16="http://schemas.microsoft.com/office/drawing/2014/main" val="352165895"/>
                    </a:ext>
                  </a:extLst>
                </a:gridCol>
                <a:gridCol w="1597056">
                  <a:extLst>
                    <a:ext uri="{9D8B030D-6E8A-4147-A177-3AD203B41FA5}">
                      <a16:colId xmlns:a16="http://schemas.microsoft.com/office/drawing/2014/main" val="1852640172"/>
                    </a:ext>
                  </a:extLst>
                </a:gridCol>
                <a:gridCol w="1524459">
                  <a:extLst>
                    <a:ext uri="{9D8B030D-6E8A-4147-A177-3AD203B41FA5}">
                      <a16:colId xmlns:a16="http://schemas.microsoft.com/office/drawing/2014/main" val="985756075"/>
                    </a:ext>
                  </a:extLst>
                </a:gridCol>
              </a:tblGrid>
              <a:tr h="73266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Критерий сравнения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Сравни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Tariffs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Tarifer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Сравни.Тариф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Pro.traif.info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80773"/>
                  </a:ext>
                </a:extLst>
              </a:tr>
              <a:tr h="732662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Интуитивность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49243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Персонализированный подбор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06357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Сравнение тарифов и услуг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569839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Учет финансовых предпочтений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782538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Доступность на различных устройствах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437226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Широкий выбор операторов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38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5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462</Words>
  <Application>Microsoft Office PowerPoint</Application>
  <PresentationFormat>Экран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Создание веб-сервиса для индивидуального подбора и сравнения тарифов мобильных операторов с учетом финансовых предпочтений пользователя</vt:lpstr>
      <vt:lpstr>Актуальность работы</vt:lpstr>
      <vt:lpstr>Цель работы и задачи исследования</vt:lpstr>
      <vt:lpstr>Объект и предмет исследования</vt:lpstr>
      <vt:lpstr>Описание проблемы</vt:lpstr>
      <vt:lpstr>Как ранее решалась проблема</vt:lpstr>
      <vt:lpstr>Предлагаемое решение</vt:lpstr>
      <vt:lpstr>Обзор аналогов</vt:lpstr>
      <vt:lpstr>Обзор аналогов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</vt:lpstr>
      <vt:lpstr>Структура базы данных</vt:lpstr>
      <vt:lpstr>Готовность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Reversi</cp:lastModifiedBy>
  <cp:revision>20</cp:revision>
  <dcterms:created xsi:type="dcterms:W3CDTF">2024-04-18T14:14:35Z</dcterms:created>
  <dcterms:modified xsi:type="dcterms:W3CDTF">2024-04-25T09:25:20Z</dcterms:modified>
</cp:coreProperties>
</file>