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1" r:id="rId22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62D75B-C3F4-4E3C-ADB7-33E3808D6CE4}" type="datetimeFigureOut">
              <a:rPr lang="ru-RU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3568" y="2060848"/>
            <a:ext cx="7774632" cy="2736304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/>
            </a:pPr>
            <a:r>
              <a:rPr lang="ru-RU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Создание веб-сервиса для индивидуального подбора и сравнения тарифов мобильных операторов с учетом финансовых предпочтений пользователя</a:t>
            </a:r>
            <a:endParaRPr lang="ru-RU"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3568" y="5373216"/>
            <a:ext cx="8136904" cy="1152128"/>
          </a:xfrm>
        </p:spPr>
        <p:txBody>
          <a:bodyPr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Исполнитель: студент группы ПрИн-466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Козарез М.В.</a:t>
            </a:r>
            <a:b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Научный руководитель: Гилка В.В., ст. преподаватель 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Волгоградский Государственный Технический Университет 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Кафедра «Программное обеспечение автоматизированных систем»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Обзор аналогов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sz="2800">
                <a:solidFill>
                  <a:schemeClr val="tx1"/>
                </a:solidFill>
              </a:rPr>
              <a:t> </a:t>
            </a:r>
            <a:endParaRPr lang="ru-RU" sz="280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1052737"/>
          <a:ext cx="8928990" cy="6048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2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Критерий сравнения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Banki.ru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Сравни</a:t>
                      </a: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Unlim</a:t>
                      </a: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Tariffs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Tarifer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Сравни.Тариф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Pro.traif.info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Интуитивность интерфейса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Персонализированный подбор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Сравнение тарифов и услуг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Учет финансовых предпочтений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Доступность на различных устройствах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Широкий выбор операторов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Функциональные требования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661248"/>
            <a:ext cx="8106258" cy="576064"/>
          </a:xfrm>
        </p:spPr>
        <p:txBody>
          <a:bodyPr numCol="1" anchor="ctr">
            <a:norm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Диаграмма </a:t>
            </a:r>
            <a:r>
              <a:rPr lang="en-US" sz="2400" dirty="0">
                <a:latin typeface="Times New Roman"/>
                <a:cs typeface="Times New Roman"/>
              </a:rPr>
              <a:t>Use-case</a:t>
            </a:r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4CDD6-79E4-8B1C-76F9-88605FE9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1190213"/>
            <a:ext cx="5939790" cy="4471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Входные и выходные данные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Входные данные: </a:t>
            </a:r>
            <a:endParaRPr/>
          </a:p>
          <a:p>
            <a:pPr algn="l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Данные фильтрации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выставленный пользователем</a:t>
            </a:r>
            <a:endParaRPr/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Выходные данные: </a:t>
            </a:r>
            <a:endParaRPr/>
          </a:p>
          <a:p>
            <a:pPr algn="l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Список тарифов мобильных операторов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попадающих под заданные пользователем условия.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Инструментальные средства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3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Что такое Bootstrap и как он связан с разработкой сайтов?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130727" y="2276872"/>
            <a:ext cx="2859344" cy="1736030"/>
          </a:xfrm>
          <a:prstGeom prst="rect">
            <a:avLst/>
          </a:prstGeom>
          <a:noFill/>
        </p:spPr>
      </p:pic>
      <p:pic>
        <p:nvPicPr>
          <p:cNvPr id="1032" name="Picture 8" descr="Spring Framework - что это за фреймворк для Java и зачем нужен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153930" y="2695671"/>
            <a:ext cx="3491880" cy="89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3352" y="420032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Структура классов концептуального уровня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Схема 3.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структура классов</a:t>
            </a: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04C616-B818-51B2-40A6-075D13F8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22" y="1530684"/>
            <a:ext cx="6082955" cy="40585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Структура базы данных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Схема 4.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структура базы данных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09912" y="1762125"/>
            <a:ext cx="29241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главная страница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DF226F-9E1C-C0ED-A120-9D0125E7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9" y="965040"/>
            <a:ext cx="7110901" cy="44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пример работы фильтров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1EC300-4DE5-2FE5-8684-B1FF0007F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035276"/>
            <a:ext cx="7380312" cy="43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переход на страницу провайдера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5B73C-27DA-AA86-BBC5-EA1DCB90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2" y="1628800"/>
            <a:ext cx="8539056" cy="29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8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Результаты тестирования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Диаграммы 1-3.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результаты юзабилити тестирования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391110-CBC3-3D1C-A774-D4BB2365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7" y="1268760"/>
            <a:ext cx="3787878" cy="18905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4AF6FB-59CE-2EEA-B108-DFE24194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1280330"/>
            <a:ext cx="3980259" cy="18673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DAD063-D351-0F67-FC8E-379658B0B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245" y="3278247"/>
            <a:ext cx="4123159" cy="20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Актуальность работы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800" b="1">
                <a:solidFill>
                  <a:schemeClr val="tx1"/>
                </a:solidFill>
                <a:latin typeface="Times New Roman"/>
                <a:cs typeface="Times New Roman"/>
              </a:rPr>
              <a:t>Актуальность работы обусловлена: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ростом рынка мобильной связи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многообразием тарифов и услуг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стремлением потребителей получить услуги по оптимальным ценам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цифровизацией и онлайн-сервисами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отсутствием качественных существующих решений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Результаты тестирования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Диаграмма 4.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результаты измерения среднего времени нахождения на сайте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AA6BAE-2A0E-03A0-1F66-52422F10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743075"/>
            <a:ext cx="6886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1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49746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>
                <a:latin typeface="Times New Roman"/>
                <a:cs typeface="Times New Roman"/>
              </a:rPr>
              <a:t>Спасибо за внимание!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3789040"/>
            <a:ext cx="8229600" cy="2337123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en-US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Описание</a:t>
            </a:r>
            <a:r>
              <a:rPr lang="ru-RU" sz="3600"/>
              <a:t> проблемы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2400">
                <a:solidFill>
                  <a:srgbClr val="000000"/>
                </a:solidFill>
                <a:latin typeface="Times New Roman"/>
                <a:cs typeface="Times New Roman"/>
              </a:rPr>
              <a:t>Неудобство и затруднение пользователей при выборе оптимального тарифного плана мобильной связи из-за сложности сравнения большого количества предложений от различных операторов</a:t>
            </a:r>
            <a:r>
              <a:rPr lang="ru-RU" sz="2400" b="0" i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2400" b="0" i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0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Отсутствие качественных платформ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на которых можно бы было сравнить различные тарифные планы и выбрать подходящий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исходя из личных предпочтений.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Цель работы и задачи исследования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  <a:defRPr/>
            </a:pPr>
            <a:r>
              <a:rPr lang="ru-RU" sz="1800" b="1">
                <a:solidFill>
                  <a:schemeClr val="tx1"/>
                </a:solidFill>
                <a:latin typeface="Times New Roman"/>
                <a:cs typeface="Times New Roman"/>
              </a:rPr>
              <a:t>Цель работы: </a:t>
            </a: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упрощение процесса поиска и экономия времени пользователя при выборе оптимального тарифа мобильных операторов.</a:t>
            </a:r>
            <a:endParaRPr lang="ru-RU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lang="ru-RU" sz="1800" b="1">
                <a:solidFill>
                  <a:schemeClr val="tx1"/>
                </a:solidFill>
                <a:latin typeface="Times New Roman"/>
                <a:cs typeface="Times New Roman"/>
              </a:rPr>
              <a:t>Задачи: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анализ предметной области;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обзор существующих аналогов и выявить их основные преимущества и недостатки;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определить требования к разрабатываемому веб-сервису;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проектирование базы данных;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протестировать работоспособность разработанного веб-сервиса.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Объект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ru-RU" sz="3600">
                <a:latin typeface="Times New Roman"/>
                <a:cs typeface="Times New Roman"/>
              </a:rPr>
              <a:t>и предмет исследования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908720"/>
            <a:ext cx="8106258" cy="5328591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Объектом исследования </a:t>
            </a: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 работе является процесс подбора и сравнения тарифов мобильных операторов.</a:t>
            </a:r>
          </a:p>
          <a:p>
            <a:pPr indent="450215" algn="just">
              <a:lnSpc>
                <a:spcPct val="150000"/>
              </a:lnSpc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Предметом исследования </a:t>
            </a: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является процесс разработки и функционирования веб-сервиса для упрощения выбора и экономии времени при подборе тарифов мобильных операторов.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Как ранее решалась проблема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Схема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as is</a:t>
            </a:r>
            <a:endParaRPr lang="ru-RU" sz="2000" dirty="0">
              <a:latin typeface="Times New Roman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1437" y="977850"/>
            <a:ext cx="6941126" cy="4758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Предлагаемое решение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16933" y="4839681"/>
            <a:ext cx="8106258" cy="792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Схема 2.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to be</a:t>
            </a:r>
            <a:endParaRPr lang="ru-RU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2081212"/>
            <a:ext cx="90963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Парсер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18871" y="4869160"/>
            <a:ext cx="8106258" cy="648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Схема 3.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parser</a:t>
            </a:r>
            <a:endParaRPr lang="ru-RU" sz="2000" dirty="0">
              <a:latin typeface="Times New Roman"/>
              <a:cs typeface="Times New Roman"/>
            </a:endParaRPr>
          </a:p>
        </p:txBody>
      </p:sp>
      <p:pic>
        <p:nvPicPr>
          <p:cNvPr id="2103625245" name="Рисунок 210362524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5470" y="2114550"/>
            <a:ext cx="8581050" cy="24896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Обзор аналогов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Критерии сравнения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1. Интуитивность интерфейса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2. Персонализированный подбор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3. Сравнение тарифов и услуг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4. Учет финансовых предпочтений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5. Доступность на различных устройствах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6. Широкий выбор операторов</a:t>
            </a: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453</Words>
  <Application>Microsoft Office PowerPoint</Application>
  <DocSecurity>0</DocSecurity>
  <PresentationFormat>Экран (4:3)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Тема Office</vt:lpstr>
      <vt:lpstr>Создание веб-сервиса для индивидуального подбора и сравнения тарифов мобильных операторов с учетом финансовых предпочтений пользователя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Как ранее решалась проблема</vt:lpstr>
      <vt:lpstr>Предлагаемое решение</vt:lpstr>
      <vt:lpstr>Парсер</vt:lpstr>
      <vt:lpstr>Обзор аналогов</vt:lpstr>
      <vt:lpstr>Обзор аналогов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 концептуального уровня</vt:lpstr>
      <vt:lpstr>Структура базы данных</vt:lpstr>
      <vt:lpstr>Пример работы программы</vt:lpstr>
      <vt:lpstr>Пример работы программы</vt:lpstr>
      <vt:lpstr>Пример работы программы</vt:lpstr>
      <vt:lpstr>Результаты тестирования</vt:lpstr>
      <vt:lpstr>Результаты тестирования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qq</dc:creator>
  <cp:keywords/>
  <dc:description/>
  <cp:lastModifiedBy>Reversi</cp:lastModifiedBy>
  <cp:revision>25</cp:revision>
  <dcterms:created xsi:type="dcterms:W3CDTF">2024-04-18T14:14:35Z</dcterms:created>
  <dcterms:modified xsi:type="dcterms:W3CDTF">2024-06-09T20:43:46Z</dcterms:modified>
  <cp:category/>
  <dc:identifier/>
  <cp:contentStatus/>
  <dc:language/>
  <cp:version/>
</cp:coreProperties>
</file>