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21,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21,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21,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21,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21,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21,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21,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21,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21,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21,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21,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21,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93312" y="1131824"/>
            <a:ext cx="6049606" cy="1736640"/>
          </a:xfrm>
        </p:spPr>
        <p:txBody>
          <a:bodyPr/>
          <a:lstStyle/>
          <a:p>
            <a:r>
              <a:rPr lang="en-US" dirty="0"/>
              <a:t>Treating multiple detections with Hough transform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Wojciech</a:t>
            </a:r>
            <a:r>
              <a:rPr lang="en-US" dirty="0" smtClean="0"/>
              <a:t> </a:t>
            </a:r>
            <a:r>
              <a:rPr lang="en-US" dirty="0" err="1" smtClean="0"/>
              <a:t>Zaremba</a:t>
            </a:r>
            <a:r>
              <a:rPr lang="en-US" dirty="0"/>
              <a:t> and </a:t>
            </a:r>
            <a:r>
              <a:rPr lang="en-US" dirty="0" err="1"/>
              <a:t>Vadim</a:t>
            </a:r>
            <a:r>
              <a:rPr lang="en-US" dirty="0"/>
              <a:t> </a:t>
            </a:r>
            <a:r>
              <a:rPr lang="en-US" dirty="0" err="1"/>
              <a:t>Kantorov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4714875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Hough transform - recall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74" y="1100138"/>
            <a:ext cx="7002077" cy="35798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787640" cy="548640"/>
          </a:xfrm>
        </p:spPr>
        <p:txBody>
          <a:bodyPr/>
          <a:lstStyle/>
          <a:p>
            <a:r>
              <a:rPr lang="en-US" dirty="0" smtClean="0"/>
              <a:t>Enhanced Hough transform -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Classical Hough assumes votes independence – enhanced not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Allow to detect objects close to each other without many false positives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Model differently joint probability than classical Hough transform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Hough transform -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Hypothesis space </a:t>
            </a:r>
            <a:r>
              <a:rPr lang="en-US" sz="2000" dirty="0" smtClean="0"/>
              <a:t>H</a:t>
            </a:r>
          </a:p>
          <a:p>
            <a:endParaRPr lang="en-US" sz="2000" dirty="0" smtClean="0"/>
          </a:p>
          <a:p>
            <a:r>
              <a:rPr lang="en-US" sz="2000" dirty="0" smtClean="0"/>
              <a:t>Many voters – N of </a:t>
            </a:r>
            <a:r>
              <a:rPr lang="en-US" sz="2000" dirty="0" smtClean="0"/>
              <a:t>them</a:t>
            </a:r>
          </a:p>
          <a:p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Count </a:t>
            </a:r>
            <a:r>
              <a:rPr lang="en-US" sz="2000" dirty="0" smtClean="0"/>
              <a:t>likelihood for every hypothesis  h in </a:t>
            </a:r>
            <a:r>
              <a:rPr lang="en-US" sz="2000" dirty="0" smtClean="0"/>
              <a:t>H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dirty="0" smtClean="0"/>
              <a:t>hypothesis </a:t>
            </a:r>
            <a:r>
              <a:rPr lang="en-US" sz="2000" dirty="0" smtClean="0"/>
              <a:t>with maximum likelihood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Update </a:t>
            </a:r>
            <a:r>
              <a:rPr lang="en-US" sz="2000" dirty="0" smtClean="0"/>
              <a:t>voters preferences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Repeat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Allow to avoid to </a:t>
            </a:r>
            <a:r>
              <a:rPr lang="en-US" dirty="0" err="1" smtClean="0"/>
              <a:t>recomputing</a:t>
            </a:r>
            <a:r>
              <a:rPr lang="en-US" dirty="0"/>
              <a:t> </a:t>
            </a:r>
            <a:r>
              <a:rPr lang="en-US" dirty="0" smtClean="0"/>
              <a:t>many likelihood values in hypothesis space in consecutive iterations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00" y="2271551"/>
            <a:ext cx="6439799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Examined angles reduction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05706"/>
            <a:ext cx="2585931" cy="35798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2676525" cy="37052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14800" y="2349692"/>
            <a:ext cx="12954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" y="1409700"/>
            <a:ext cx="5451656" cy="3422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05" y="0"/>
            <a:ext cx="4004941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r="11511" b="6322"/>
          <a:stretch/>
        </p:blipFill>
        <p:spPr>
          <a:xfrm>
            <a:off x="5472308" y="2569637"/>
            <a:ext cx="3355534" cy="24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776172"/>
          </a:xfrm>
        </p:spPr>
        <p:txBody>
          <a:bodyPr>
            <a:noAutofit/>
          </a:bodyPr>
          <a:lstStyle/>
          <a:p>
            <a:r>
              <a:rPr lang="en-US" sz="2000" dirty="0" smtClean="0"/>
              <a:t>We have been talking today about: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Multiple object detection using  enhanced Hough transform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Beneficial when objects of interest tend to be closely located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Optimizations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Angle reduction by considering gradient direction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Caching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Evaluation</a:t>
            </a:r>
          </a:p>
          <a:p>
            <a:pPr lvl="2">
              <a:buFont typeface="Arial" pitchFamily="34" charset="0"/>
              <a:buChar char="•"/>
            </a:pPr>
            <a:endParaRPr lang="en-US" sz="2000" dirty="0"/>
          </a:p>
          <a:p>
            <a:pPr marL="237744" lvl="2" indent="0" algn="ctr">
              <a:buNone/>
            </a:pPr>
            <a:r>
              <a:rPr lang="en-US" sz="3200" b="1" dirty="0" smtClean="0"/>
              <a:t>We are more than happy to take any question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5715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Code available on the </a:t>
            </a:r>
            <a:r>
              <a:rPr lang="en-US" b="1" dirty="0" err="1" smtClean="0"/>
              <a:t>github</a:t>
            </a:r>
            <a:r>
              <a:rPr lang="en-US" b="1" dirty="0" smtClean="0"/>
              <a:t> https</a:t>
            </a:r>
            <a:r>
              <a:rPr lang="en-US" b="1" dirty="0"/>
              <a:t>://github.com/vadimkantorov/advancedcv-hough/</a:t>
            </a:r>
          </a:p>
        </p:txBody>
      </p:sp>
    </p:spTree>
    <p:extLst>
      <p:ext uri="{BB962C8B-B14F-4D97-AF65-F5344CB8AC3E}">
        <p14:creationId xmlns:p14="http://schemas.microsoft.com/office/powerpoint/2010/main" val="14766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3003</TotalTime>
  <Words>162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Treating multiple detections with Hough transform</vt:lpstr>
      <vt:lpstr>Classical Hough transform - recall</vt:lpstr>
      <vt:lpstr>Enhanced Hough transform - Assumptions</vt:lpstr>
      <vt:lpstr>Enhanced Hough transform - algorithm</vt:lpstr>
      <vt:lpstr>Caching</vt:lpstr>
      <vt:lpstr>Examined angles reduction</vt:lpstr>
      <vt:lpstr>Evaluation</vt:lpstr>
      <vt:lpstr>Conclusion and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Treating multiple detections with Hough transform</dc:title>
  <dc:creator>wojto</dc:creator>
  <cp:lastModifiedBy>vadimkantorov</cp:lastModifiedBy>
  <cp:revision>25</cp:revision>
  <dcterms:created xsi:type="dcterms:W3CDTF">2012-03-21T09:50:21Z</dcterms:created>
  <dcterms:modified xsi:type="dcterms:W3CDTF">2012-03-23T18:37:23Z</dcterms:modified>
</cp:coreProperties>
</file>