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AF8D-1E08-4E54-9652-E39F45BE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0E499-9168-42FE-A311-A3FD8289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B82A-87EB-410C-99EC-08DE79A4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A384-4A2A-4FB5-B9FB-3445677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E8F4-1257-453E-A5BC-67A6AD3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C9F2-F921-42EC-8776-5F9E2BE9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6E29-3C6C-4CFF-AC2E-4CEDB6BD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2F22-52CD-453E-83B5-7E0AD228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A2C3-718D-48D1-81E8-A15A883C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7A25-0488-40B5-B4A4-ED5BB2B3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7C64F-81BA-4227-82EE-4EB5DEBDC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E2FFF-8183-42E1-BE89-C4C28A91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1223-1BC3-4978-92DE-78310FA0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A672-0B97-40A8-870E-A027C34E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CA43-9A51-438C-BD72-84D447DA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1C0F-C1CB-452D-B7E6-24128DD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5191-0A7B-48A0-A360-2A614D8B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FCCD-8E6A-40B2-9FAB-770CE379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DC2D-F173-4F06-90C5-0180EC9F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C123-9DED-4DDB-BC0B-7CC016E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E61E-A756-4E4A-80BB-FA341F9E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59F88-4E1F-47B2-85C8-0B55E626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44BB-5FFA-460D-BEB9-F1C2C2D9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5953-F982-4584-ACAF-05911FA6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79B1-823D-4D1C-976D-55EF34F5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73E3-94C9-4DC5-9278-962B0AC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F370-8F2D-483F-8F77-B0491B87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3DD6-7CA2-4739-9342-A4B2CBC7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2066-28AC-4E42-943F-4DB9BEF4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E706-0F6E-4463-8680-0EEF85E9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D174-5A3D-4EDE-844C-E62F7F3F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E05E-BF20-445D-AB70-70221E2A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750A-65AB-4578-B8E1-9ED3A126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CD30-5B48-4D50-BD6F-EF29F95F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71E52-19E9-4782-ACC0-AFDE08D4C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396B2-4072-49AC-B4BF-B4508DA7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176C-5E8A-4A34-A49D-3C31A751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5CFAE-9C3D-4DBB-964D-58DE620A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FE362-972E-4E03-B73D-BB76A00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C29-C3B8-4244-BCF9-9E79049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E076-378C-415C-BCB8-8FA49B38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C204-55A0-4602-9750-27D00E56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429-47D5-4B30-9CA4-E28264C9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9DF88-8676-4863-B5D3-A7B509AC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801DF-93C2-4B6D-A361-A937C03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FB408-0D62-4552-AC6B-AF9DCB4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4664-6224-4422-A75F-C7EEC66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C915-E38A-4488-9E7E-1A204FFD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DD880-4967-47C6-9DE8-AA980C13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78FD-BF25-4A7D-BE8E-E5F6347B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82BD6-9A7F-4E99-8726-5EE480C4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D982-9F29-43DB-AA6B-7627103A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5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1BA2-2772-4B6C-B6AA-3348A0D7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6F3EC-658A-421C-9956-0E251488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4C358-8C87-4AA3-AD00-74B4C42E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2001-35BB-42CB-9E94-CBBF204A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264B-E3BB-4872-9B4A-EF6CA38E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D1E5-61FB-4219-A124-A575E55B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86AB-BEA2-473F-9157-464B72FA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D0E9-F4FB-4D63-A086-27298D94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CC17-4FA3-4634-B602-B4DAB4C5F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E783-BBF4-4CC5-B8A7-5404671866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8799-C148-4D1C-B0B7-60C1038E6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1F88-B29B-4F42-8DC0-85D05EFA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4BF1-A66C-4238-A409-B0FC58FB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60673-DA67-42C0-96EF-E179E8F46F6B}"/>
              </a:ext>
            </a:extLst>
          </p:cNvPr>
          <p:cNvSpPr txBox="1"/>
          <p:nvPr/>
        </p:nvSpPr>
        <p:spPr>
          <a:xfrm>
            <a:off x="279919" y="615820"/>
            <a:ext cx="110847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Kafka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/>
                </a:solidFill>
              </a:rPr>
              <a:t>Streaming commands</a:t>
            </a:r>
          </a:p>
          <a:p>
            <a:pPr algn="ctr"/>
            <a:endParaRPr lang="en-US" sz="2800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Used docker compose to run the </a:t>
            </a:r>
            <a:r>
              <a:rPr lang="en-US" sz="2800" dirty="0" err="1">
                <a:solidFill>
                  <a:schemeClr val="accent4"/>
                </a:solidFill>
              </a:rPr>
              <a:t>kafka</a:t>
            </a:r>
            <a:r>
              <a:rPr lang="en-US" sz="2800" dirty="0">
                <a:solidFill>
                  <a:schemeClr val="accent4"/>
                </a:solidFill>
              </a:rPr>
              <a:t> broker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Used CONFLUENT Control Panel part of the Kafka Suite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Used Kafka Topics and Streaming mechanism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Used Kafka KSQLDB to persist command completion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Implemented Consumer and Producer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Implemented Command Data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Implemented data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7299F-4AAD-494F-AF87-BD38F1EA0EB8}"/>
              </a:ext>
            </a:extLst>
          </p:cNvPr>
          <p:cNvSpPr/>
          <p:nvPr/>
        </p:nvSpPr>
        <p:spPr>
          <a:xfrm>
            <a:off x="5510417" y="1894805"/>
            <a:ext cx="3555310" cy="12309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Broker component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E7D2EB-1591-4C24-89F8-5186DC22EFBB}"/>
              </a:ext>
            </a:extLst>
          </p:cNvPr>
          <p:cNvSpPr/>
          <p:nvPr/>
        </p:nvSpPr>
        <p:spPr>
          <a:xfrm>
            <a:off x="5510418" y="3125754"/>
            <a:ext cx="887272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920437-4A2F-4A53-9B15-27F765599005}"/>
              </a:ext>
            </a:extLst>
          </p:cNvPr>
          <p:cNvSpPr/>
          <p:nvPr/>
        </p:nvSpPr>
        <p:spPr>
          <a:xfrm>
            <a:off x="1417389" y="1894805"/>
            <a:ext cx="1774544" cy="12309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ROBOSOC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5CE9B5-677F-441F-BCBE-27C28BA5ECE3}"/>
              </a:ext>
            </a:extLst>
          </p:cNvPr>
          <p:cNvSpPr/>
          <p:nvPr/>
        </p:nvSpPr>
        <p:spPr>
          <a:xfrm>
            <a:off x="6397690" y="3125754"/>
            <a:ext cx="887272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66D039-366E-4555-B350-1815C5003B6A}"/>
              </a:ext>
            </a:extLst>
          </p:cNvPr>
          <p:cNvSpPr/>
          <p:nvPr/>
        </p:nvSpPr>
        <p:spPr>
          <a:xfrm>
            <a:off x="7284962" y="3125754"/>
            <a:ext cx="887272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55D5A0-6FFA-4C35-BC07-CCC817807C9B}"/>
              </a:ext>
            </a:extLst>
          </p:cNvPr>
          <p:cNvSpPr/>
          <p:nvPr/>
        </p:nvSpPr>
        <p:spPr>
          <a:xfrm>
            <a:off x="8178455" y="3125754"/>
            <a:ext cx="887272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E7C0DB-630E-4E17-9747-64C536AFA29A}"/>
              </a:ext>
            </a:extLst>
          </p:cNvPr>
          <p:cNvSpPr/>
          <p:nvPr/>
        </p:nvSpPr>
        <p:spPr>
          <a:xfrm>
            <a:off x="5510417" y="3905724"/>
            <a:ext cx="3555309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Completion Topic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6B439-1EE1-4368-9399-3833BE73EF23}"/>
              </a:ext>
            </a:extLst>
          </p:cNvPr>
          <p:cNvCxnSpPr>
            <a:cxnSpLocks/>
          </p:cNvCxnSpPr>
          <p:nvPr/>
        </p:nvCxnSpPr>
        <p:spPr>
          <a:xfrm flipV="1">
            <a:off x="2988735" y="3732247"/>
            <a:ext cx="2515462" cy="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2DBFC8-AEF9-45DA-807E-FD976FEC3F65}"/>
              </a:ext>
            </a:extLst>
          </p:cNvPr>
          <p:cNvSpPr/>
          <p:nvPr/>
        </p:nvSpPr>
        <p:spPr>
          <a:xfrm>
            <a:off x="1357433" y="3398680"/>
            <a:ext cx="1774544" cy="66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A3D9E0-3063-497F-B114-A9585569B42D}"/>
              </a:ext>
            </a:extLst>
          </p:cNvPr>
          <p:cNvSpPr/>
          <p:nvPr/>
        </p:nvSpPr>
        <p:spPr>
          <a:xfrm>
            <a:off x="9065726" y="626190"/>
            <a:ext cx="2119949" cy="87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Consumers</a:t>
            </a:r>
          </a:p>
          <a:p>
            <a:pPr algn="ctr"/>
            <a:r>
              <a:rPr lang="en-US" dirty="0" err="1"/>
              <a:t>ThreadPool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DA9960-6126-4414-9166-D1E5E6DE4997}"/>
              </a:ext>
            </a:extLst>
          </p:cNvPr>
          <p:cNvCxnSpPr>
            <a:cxnSpLocks/>
          </p:cNvCxnSpPr>
          <p:nvPr/>
        </p:nvCxnSpPr>
        <p:spPr>
          <a:xfrm flipH="1">
            <a:off x="9065726" y="1448014"/>
            <a:ext cx="554136" cy="28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86B8C-4256-4DAC-BFDD-1160B92DD3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244705" y="3125754"/>
            <a:ext cx="5358" cy="27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2C862A-C0BF-4741-8BF6-03C8790CA898}"/>
              </a:ext>
            </a:extLst>
          </p:cNvPr>
          <p:cNvCxnSpPr>
            <a:cxnSpLocks/>
          </p:cNvCxnSpPr>
          <p:nvPr/>
        </p:nvCxnSpPr>
        <p:spPr>
          <a:xfrm flipV="1">
            <a:off x="7539135" y="1324947"/>
            <a:ext cx="1700417" cy="56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820A8B9-8271-4413-91C9-0124D0214C52}"/>
              </a:ext>
            </a:extLst>
          </p:cNvPr>
          <p:cNvSpPr/>
          <p:nvPr/>
        </p:nvSpPr>
        <p:spPr>
          <a:xfrm>
            <a:off x="1801069" y="3886546"/>
            <a:ext cx="1774544" cy="66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EEB04-5999-4137-A1FA-52EDE8ABF6E6}"/>
              </a:ext>
            </a:extLst>
          </p:cNvPr>
          <p:cNvSpPr/>
          <p:nvPr/>
        </p:nvSpPr>
        <p:spPr>
          <a:xfrm>
            <a:off x="2232266" y="4484141"/>
            <a:ext cx="1774544" cy="66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9D9CF9-C20E-49EA-AFAF-0776A0BFF53D}"/>
              </a:ext>
            </a:extLst>
          </p:cNvPr>
          <p:cNvSpPr/>
          <p:nvPr/>
        </p:nvSpPr>
        <p:spPr>
          <a:xfrm rot="20449998">
            <a:off x="7349678" y="1339890"/>
            <a:ext cx="2138095" cy="24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Command Data &amp; Payload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4A63F6-3DF0-4EED-9E22-D93C3E08D9C2}"/>
              </a:ext>
            </a:extLst>
          </p:cNvPr>
          <p:cNvSpPr/>
          <p:nvPr/>
        </p:nvSpPr>
        <p:spPr>
          <a:xfrm>
            <a:off x="5510417" y="4706082"/>
            <a:ext cx="4669281" cy="7799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KSQLDB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000482-E801-48E1-983C-5E045FA70195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0179698" y="1525208"/>
            <a:ext cx="55984" cy="357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EE974B-316F-49C8-96FA-73A34CADBC90}"/>
              </a:ext>
            </a:extLst>
          </p:cNvPr>
          <p:cNvCxnSpPr>
            <a:cxnSpLocks/>
          </p:cNvCxnSpPr>
          <p:nvPr/>
        </p:nvCxnSpPr>
        <p:spPr>
          <a:xfrm flipH="1">
            <a:off x="9546773" y="1504820"/>
            <a:ext cx="475685" cy="320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4D96A9-4CE8-4D08-8AC2-0AD9D8390BF6}"/>
              </a:ext>
            </a:extLst>
          </p:cNvPr>
          <p:cNvSpPr/>
          <p:nvPr/>
        </p:nvSpPr>
        <p:spPr>
          <a:xfrm>
            <a:off x="3419116" y="3540278"/>
            <a:ext cx="2138095" cy="24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Command Data &amp; Payload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02B280-212F-42E6-A8DF-47AE14B3C628}"/>
              </a:ext>
            </a:extLst>
          </p:cNvPr>
          <p:cNvSpPr/>
          <p:nvPr/>
        </p:nvSpPr>
        <p:spPr>
          <a:xfrm rot="16818470">
            <a:off x="8249125" y="2570448"/>
            <a:ext cx="2138095" cy="24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Command Data No Payload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130FB-D658-44DF-8D9D-74E2D8D13B90}"/>
              </a:ext>
            </a:extLst>
          </p:cNvPr>
          <p:cNvSpPr/>
          <p:nvPr/>
        </p:nvSpPr>
        <p:spPr>
          <a:xfrm>
            <a:off x="9546773" y="3384056"/>
            <a:ext cx="2138095" cy="24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KSQL Queries</a:t>
            </a:r>
          </a:p>
        </p:txBody>
      </p:sp>
    </p:spTree>
    <p:extLst>
      <p:ext uri="{BB962C8B-B14F-4D97-AF65-F5344CB8AC3E}">
        <p14:creationId xmlns:p14="http://schemas.microsoft.com/office/powerpoint/2010/main" val="303241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Levitsky</dc:creator>
  <cp:lastModifiedBy>Vadim Levitsky</cp:lastModifiedBy>
  <cp:revision>3</cp:revision>
  <dcterms:created xsi:type="dcterms:W3CDTF">2022-02-24T12:46:21Z</dcterms:created>
  <dcterms:modified xsi:type="dcterms:W3CDTF">2022-02-24T13:28:51Z</dcterms:modified>
</cp:coreProperties>
</file>