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3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864" y="1848074"/>
            <a:ext cx="600256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Technology Trends – 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Vadim Savenkov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2023-02-03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Visualization – Charts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Findings &amp; Implications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213" y="1608102"/>
            <a:ext cx="6711171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Identifying technology trends for future skill requirements.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Collecting data from various sources and identifying trends for this year's report on emerging skills from: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postings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portals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Surveys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Analyzing the data and identifying insights and trends including: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programming languages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database skills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popular IDEs</a:t>
            </a:r>
          </a:p>
          <a:p>
            <a:pPr algn="l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Building dashboards to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600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insights and trends</a:t>
            </a:r>
            <a:endParaRPr lang="en-US" sz="1600" b="0" i="0" dirty="0">
              <a:solidFill>
                <a:srgbClr val="333333"/>
              </a:solidFill>
              <a:effectLst/>
              <a:latin typeface="OpenSans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408</Words>
  <Application>Microsoft Office PowerPoint</Application>
  <PresentationFormat>Widescreen</PresentationFormat>
  <Paragraphs>114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OpenSans</vt:lpstr>
      <vt:lpstr>Source Sans Pro</vt:lpstr>
      <vt:lpstr>SLIDE_TEMPLATE_skill_network</vt:lpstr>
      <vt:lpstr>Emerging Technology Trends – Key Findings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Vadim Savenkov</cp:lastModifiedBy>
  <cp:revision>18</cp:revision>
  <dcterms:created xsi:type="dcterms:W3CDTF">2020-10-28T18:29:43Z</dcterms:created>
  <dcterms:modified xsi:type="dcterms:W3CDTF">2023-02-03T14:54:04Z</dcterms:modified>
</cp:coreProperties>
</file>