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3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864" y="1848074"/>
            <a:ext cx="600256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Emerging Technology Trends – Key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Vadim Savenkov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2023-02-03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Visualization – Charts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Findings &amp; Implications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0213" y="1443979"/>
            <a:ext cx="6797861" cy="479269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Identifying technology trends for future skill requirements.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Collecting data from various sources and identifying trends for this year's report on emerging skills from: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Job postings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portals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Surveys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Analyzing the data and identifying insights and trends including: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top programming languages in demand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top database skills in demand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popular IDEs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Building dashboards to visualize insights and trends to bring findings for developers, recruiters, educators, and policymakers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353254" y="1613547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Identifying technology trends for future skill requirements.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Collecting data from various sources and identifying trends for this year's report on emerging skills from: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Job postings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portals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Surveys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Analyzing the data and identifying insights and trends including: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top programming languages in demand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top database skills in demand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popular IDEs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Building dashboards to visualize insights and trends to bring findings for developers, recruiters, educators, and policymakers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486</Words>
  <Application>Microsoft Office PowerPoint</Application>
  <PresentationFormat>Widescreen</PresentationFormat>
  <Paragraphs>116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Emerging Technology Trends – Key Findings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Vadim Savenkov</cp:lastModifiedBy>
  <cp:revision>20</cp:revision>
  <dcterms:created xsi:type="dcterms:W3CDTF">2020-10-28T18:29:43Z</dcterms:created>
  <dcterms:modified xsi:type="dcterms:W3CDTF">2023-02-03T15:06:46Z</dcterms:modified>
</cp:coreProperties>
</file>