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261" r:id="rId7"/>
    <p:sldId id="260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80" r:id="rId23"/>
    <p:sldId id="281" r:id="rId24"/>
    <p:sldId id="282" r:id="rId25"/>
    <p:sldId id="276" r:id="rId26"/>
    <p:sldId id="277" r:id="rId27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3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latform.cloud.ibm.com/dashboards/3151b53b-40ec-4529-98b1-8fa1d17e1123/view/610ac2031f9d2ec80db6f6e407cd7d027e37245cb0bb840589877b490f367797f06e1597c8264d0bda165732fbbf4458c1" TargetMode="External"/><Relationship Id="rId2" Type="http://schemas.openxmlformats.org/officeDocument/2006/relationships/hyperlink" Target="https://dataplatform.cloud.ibm.com/dashboards/4757e074-977b-42e6-812c-875bc1be35dd/view/4169f01c2cea3e914be2dce407cd7d027e37245cb0bb840589877b490f367797f06e1597c8264d0bda165732fbbf4458c1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hyperlink" Target="https://dataplatform.cloud.ibm.com/dashboards/ba8e311d-ef43-41a6-9d2f-4857a15e5636/view/4761ca2615ed62e563b5c4e407cd7d027e37245cb0bb840589877b490f367797f06e1597c8264d0bda165732fbbf4458c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864" y="1848074"/>
            <a:ext cx="6002568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0E659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Emerging Technology Trends – Key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Vadim Savenkov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2023-02-05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5994"/>
            <a:ext cx="5282184" cy="457517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b="1" u="sng" dirty="0">
                <a:latin typeface="Calibri" panose="020F0502020204030204" pitchFamily="34" charset="0"/>
                <a:cs typeface="Calibri" panose="020F0502020204030204" pitchFamily="34" charset="0"/>
              </a:rPr>
              <a:t>Findings: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MySQL, PostgreSQL, and MS SQL Server are the top 3 programming languages to store and process information in a relational database.</a:t>
            </a:r>
          </a:p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MongoDB is among 5 database management programs. It stays popular as an alternative to traditional relational databases.</a:t>
            </a:r>
          </a:p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SQLite stays popular as a C-language library that implements a small, fast, high-reliability SQL database engine.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07" y="1555993"/>
            <a:ext cx="5818047" cy="457517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b="1" u="sng" dirty="0">
                <a:latin typeface="Calibri" panose="020F0502020204030204" pitchFamily="34" charset="0"/>
                <a:cs typeface="Calibri" panose="020F0502020204030204" pitchFamily="34" charset="0"/>
              </a:rPr>
              <a:t>Implications: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PostgreSQL has become the most popular database management program as an object-relational database to manage more complex data types.</a:t>
            </a:r>
          </a:p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MongoDB has gained more popularity, as a non-relational document database that provides support for JSON-like storage.</a:t>
            </a:r>
          </a:p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There is a growing demand to manage unstructured data and document-oriented databases like Elasticsearch get more popular.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DASHBOARDS LINKS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825" y="1428751"/>
            <a:ext cx="6838975" cy="4376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Technology Trends Dashboard:</a:t>
            </a:r>
          </a:p>
          <a:p>
            <a:pPr marL="0" indent="0">
              <a:buNone/>
            </a:pPr>
            <a:r>
              <a:rPr lang="en-CA" sz="18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https://dataplatform.cloud.ibm.com/dashboards/4757e074-977b-42e6-812c-875bc1be35dd/view/4169f01c2cea3e914be2dce407cd7d027e37245cb0bb840589877b490f367797f06e1597c8264d0bda165732fbbf4458c1</a:t>
            </a:r>
            <a:endParaRPr lang="en-CA" sz="18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Technology Trends Dashboard:</a:t>
            </a:r>
          </a:p>
          <a:p>
            <a:pPr marL="0" indent="0">
              <a:buNone/>
            </a:pPr>
            <a:r>
              <a:rPr lang="en-CA" sz="18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https://dataplatform.cloud.ibm.com/dashboards/3151b53b-40ec-4529-98b1-8fa1d17e1123/view/610ac2031f9d2ec80db6f6e407cd7d027e37245cb0bb840589877b490f367797f06e1597c8264d0bda165732fbbf4458c1</a:t>
            </a:r>
            <a:endParaRPr lang="en-CA" sz="18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Demographics Dashboard:</a:t>
            </a:r>
          </a:p>
          <a:p>
            <a:pPr marL="0" indent="0">
              <a:buNone/>
            </a:pPr>
            <a:r>
              <a:rPr lang="en-CA" sz="18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https://dataplatform.cloud.ibm.com/dashboards/ba8e311d-ef43-41a6-9d2f-4857a15e5636/view/4761ca2615ed62e563b5c4e407cd7d027e37245cb0bb840589877b490f367797f06e1597c8264d0bda165732fbbf4458c1</a:t>
            </a:r>
            <a:endParaRPr lang="en-CA" sz="18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1800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7525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DASHBOARD 1 – CURRENT TECHNOLOGY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5801D-94C9-5DD5-C266-B5EF8FE4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2437"/>
            <a:ext cx="9144000" cy="498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29058C-6C20-611D-FD52-F4AF8850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DASHBOARD 2 – FUTURE TECHNOLOGY TRENDS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1EA30-A493-AE9A-BE18-B810B736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40" y="1335150"/>
            <a:ext cx="9005522" cy="49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DASHBOARD 3 – DEMOGRAPHICS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0D882-91B0-878B-1675-5F72A0E2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61" y="1368668"/>
            <a:ext cx="8858431" cy="488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4984" y="1519875"/>
            <a:ext cx="5615354" cy="465708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Current software development technologies in high demand.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growing popularity of some modern programming languages and frameworks for web development.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technologies skills to learn in the nearest future for software developers and database administrators.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Software developer’s demographic in terms of age, gender, and education.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Today’s expectations of compensation for full-stack software developers.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3594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u="sng" dirty="0">
                <a:latin typeface="Calibri" panose="020F0502020204030204" pitchFamily="34" charset="0"/>
                <a:cs typeface="Calibri" panose="020F0502020204030204" pitchFamily="34" charset="0"/>
              </a:rPr>
              <a:t>Findings: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High demand for JavaScript and HTML/CSS programming languages. 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Growing popularity in Python and Typescript.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High interest in SQL database management programs with MySQL at the top. 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MongoDB stays a great alternative to traditional relational databases. 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Linux and Docker are the most popular platforms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586" y="1403594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Implications: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Prospective software developers will have to learn new skills such as Typescript, MongoDB, and React.js.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analysts should become more proficient in Python programing language to handle a larger amount of data for business needs.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SQL, as well as No SQL competence, is a must for business analysts.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adapt to changing technologies and reduce gender and education gaps.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2416" y="1596902"/>
            <a:ext cx="6571384" cy="4545989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This data analysis allowed us to get valuable insights from the software development technologies.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It helped to discover trends for future development of critical skills to stay competitive in the volatility of today’s market for software developers.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It provided more clear insights that could help businesses to target new talents, to solve educational complications, and to address gender issues.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APPENDIX 1 - 3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7385" y="1690688"/>
            <a:ext cx="6346446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Platform Technology Trends</a:t>
            </a:r>
          </a:p>
          <a:p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Framework Technology Trends</a:t>
            </a:r>
          </a:p>
          <a:p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Demographics Trends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APPENDIX 1 - 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27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B284E-749B-5E1F-F40F-3EDD7823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70" y="2462501"/>
            <a:ext cx="5246968" cy="2925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D6D1CB-B496-ACCA-19C8-0A5A13F66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700" y="2462500"/>
            <a:ext cx="5175706" cy="29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0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5474" y="1589373"/>
            <a:ext cx="5514472" cy="46189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Visualization – Charts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Findings &amp; Implications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APPENDIX 2 - FRAMEWORK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27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7101E-C655-658C-DD12-C86D73ADE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462501"/>
            <a:ext cx="4800600" cy="2686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BB5863-5A5A-0FCA-7C3E-A4842473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1" y="2462500"/>
            <a:ext cx="4800599" cy="26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22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APPENDIX 3 - DEMOGRAPHICS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By Gender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27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By 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102F7-F330-F9CA-C25D-08F38378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4563"/>
            <a:ext cx="5262370" cy="2941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1E9EFA-ECB9-A110-44A4-A5575480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83" y="2544563"/>
            <a:ext cx="5352928" cy="29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9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2"/>
            <a:ext cx="5929053" cy="1284052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JOB POSTINGS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4E583-B318-3D70-D06C-8F900DCF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67104"/>
            <a:ext cx="9022862" cy="40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POPULAR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50426-AED0-26CE-7E77-775AA89B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73" y="1485349"/>
            <a:ext cx="7852329" cy="45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5165671" y="1472870"/>
            <a:ext cx="6504429" cy="4881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Current Technology Trends By: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Frameworks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Future Technology Trends By: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Frameworks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Demographic Trends By: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Gender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pPr lvl="1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4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0213" y="1443979"/>
            <a:ext cx="6797861" cy="4792698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Identifying technology trends for future skill requirements. </a:t>
            </a:r>
          </a:p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Collecting data from various sources and identifying trends for this year's report on emerging skills from: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Job postings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Training portals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Surveys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Analyzing the data and identifying insights and trends including: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top programming languages in demand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top database skills in demand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popular IDEs</a:t>
            </a:r>
          </a:p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Building dashboards to visualize insights and trends to bring findings for developers, recruiters, educators, and policymakers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4403" y="1702205"/>
            <a:ext cx="6335544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Sourcing and Collection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Wrangling and Cleaning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 and Comparison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Dashboards by IBM Cognos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7C07E2-3F60-CBA3-8548-786195A1B6C7}"/>
              </a:ext>
            </a:extLst>
          </p:cNvPr>
          <p:cNvSpPr txBox="1">
            <a:spLocks/>
          </p:cNvSpPr>
          <p:nvPr/>
        </p:nvSpPr>
        <p:spPr>
          <a:xfrm>
            <a:off x="1209675" y="1702205"/>
            <a:ext cx="78390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 Trends 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Database Management Systems Trends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Software Platform Technology Trends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Software Framework Technology Trends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Demographic Trends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27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3D22E-8100-B5C6-8BB3-615C3D26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60" y="2327564"/>
            <a:ext cx="5119910" cy="2854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641F2-A8E8-D4C6-BA4E-47B993BD6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42" y="2326787"/>
            <a:ext cx="5119910" cy="28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7379"/>
            <a:ext cx="533400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u="sng" dirty="0">
                <a:latin typeface="Calibri" panose="020F0502020204030204" pitchFamily="34" charset="0"/>
                <a:cs typeface="Calibri" panose="020F0502020204030204" pitchFamily="34" charset="0"/>
              </a:rPr>
              <a:t>Findings: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JavaScript is the most popular language for software development today.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HTML/CSS remains one of the top front-end languages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stays popular as a main language to manage relational databases.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PowerShell/Bash is among the top 5 languages used for system administration.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 keeps climbing to the top.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0463" y="1497379"/>
            <a:ext cx="5568460" cy="43513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u="sng" dirty="0">
                <a:latin typeface="Calibri" panose="020F0502020204030204" pitchFamily="34" charset="0"/>
                <a:cs typeface="Calibri" panose="020F0502020204030204" pitchFamily="34" charset="0"/>
              </a:rPr>
              <a:t>Implications: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JavaScript and HTML/CSS will continue to dominate in web development.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interest in open-source TypeScript has increased as larger applications are required to be developed and maintained.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will remain the main relational DB querying language for the time being.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Python’s popularity keeps growing with the recent extensive development of AI, ML, and neural network applications.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EF1E7-B60C-817B-1C3E-E49D967F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461" y="2299104"/>
            <a:ext cx="5301271" cy="2848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D3F0A-779B-6FCF-CECF-7495AE1A1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299104"/>
            <a:ext cx="5205985" cy="28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822</Words>
  <Application>Microsoft Office PowerPoint</Application>
  <PresentationFormat>Widescreen</PresentationFormat>
  <Paragraphs>146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Emerging Technology Trends – Key Findings</vt:lpstr>
      <vt:lpstr>OUTLINE</vt:lpstr>
      <vt:lpstr>EXECUTIVE SUMMARY</vt:lpstr>
      <vt:lpstr>INTRODUCTION</vt:lpstr>
      <vt:lpstr>METHODOLOGY</vt:lpstr>
      <vt:lpstr>RESULTS OVERVIEW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DASHBOARDS LINKS  </vt:lpstr>
      <vt:lpstr>DASHBOARD 1 – CURRENT TECHNOLOGY TRENDS</vt:lpstr>
      <vt:lpstr>DASHBOARD 2 – FUTURE TECHNOLOGY TRENDS</vt:lpstr>
      <vt:lpstr>DASHBOARD 3 – DEMOGRAPHICS TRENDS</vt:lpstr>
      <vt:lpstr>DISCUSSION</vt:lpstr>
      <vt:lpstr>OVERALL FINDINGS &amp; IMPLICATIONS</vt:lpstr>
      <vt:lpstr>CONCLUSION</vt:lpstr>
      <vt:lpstr>APPENDIX 1 - 3</vt:lpstr>
      <vt:lpstr>APPENDIX 1 - PLATFORM TRENDS</vt:lpstr>
      <vt:lpstr>APPENDIX 2 - FRAMEWORK TRENDS</vt:lpstr>
      <vt:lpstr>APPENDIX 3 - DEMOGRAPHICS TRENDS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Vadim Savenkov</cp:lastModifiedBy>
  <cp:revision>39</cp:revision>
  <dcterms:created xsi:type="dcterms:W3CDTF">2020-10-28T18:29:43Z</dcterms:created>
  <dcterms:modified xsi:type="dcterms:W3CDTF">2023-02-05T12:43:51Z</dcterms:modified>
</cp:coreProperties>
</file>