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E24A-687C-41A1-B65C-4469C91B8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E9BE-4FA0-47DC-8EFC-4DD59333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3790-5802-4D86-A27E-7B1A99D1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8918-BF6C-434C-B2A5-2848EDD2AC3D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9E909-C356-423E-81B7-F89BA2E0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B6266-17D7-43C6-B6A6-F51AA4ED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A7A-3D54-420B-A299-52524853D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7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94F4-806D-44D7-A6B0-B9276523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118DF-CE0E-4304-A300-84BD28B30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C915-27FD-49FB-84A8-5E85431A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8918-BF6C-434C-B2A5-2848EDD2AC3D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2DC8-CA54-4945-88E3-4AB36F61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762A5-4719-428E-B5EF-4207FC54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A7A-3D54-420B-A299-52524853D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26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43FDD-2DD1-4FCD-AED9-5A821DEC5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EAD66-F1D4-43FB-A402-A9D138A72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5D9B-D59B-43C6-A582-D621EC88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8918-BF6C-434C-B2A5-2848EDD2AC3D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1922-C008-4927-AE86-62A8D7EC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5C37-9166-4838-9A0E-22914D6C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A7A-3D54-420B-A299-52524853D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22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2633-0F08-43FD-8ECE-9E5D3EDD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BBA4-F7DB-4F76-9B91-71498083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5E33-DA0D-4F65-94D0-122031C9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8918-BF6C-434C-B2A5-2848EDD2AC3D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EFF8-2686-4BF6-A167-EEB13407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CE8B-C9B0-449D-9FA6-25527D9E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A7A-3D54-420B-A299-52524853D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31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E369-7726-41D9-AACA-7DCC61DF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3948D-B5F7-42C7-AEE2-3BFA3E6B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784B-DD40-4AA1-B2F6-E09AE478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8918-BF6C-434C-B2A5-2848EDD2AC3D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90131-2108-4BB3-8F4B-73CAC52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94391-DCC9-4220-A97E-3AB9BF69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A7A-3D54-420B-A299-52524853D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60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9324-D3D6-4ACF-B63A-41E28461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EAE0-46B9-44BE-9911-1B600B9FB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C15ED-589F-4AC5-A661-1D1533C92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C971-AD39-4F63-B3FA-5A014877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8918-BF6C-434C-B2A5-2848EDD2AC3D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9CEC9-07D0-4972-B698-06E9DA68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DA3F9-80BC-4499-8F5B-AB55E003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A7A-3D54-420B-A299-52524853D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42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2D3D-AC1D-4E5C-9C6F-FBAFE46A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C3F3-84D9-42E5-8A5B-840B55C55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A2566-D969-4B1B-8D47-52451B13B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D5F83-88DD-45E0-B2EE-75A4854E3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8A0C7-79C0-42E4-917D-7BBF751A4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5FB0A-C7D1-41B0-A0C2-87F9D3B3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8918-BF6C-434C-B2A5-2848EDD2AC3D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1A783-84B7-4D0E-B996-ADAD4E2C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96074-897B-48BE-968F-9062317F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A7A-3D54-420B-A299-52524853D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81ED-A8C5-4EE7-AEB5-685D2242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BDAA3-70F5-4C4A-8E04-02940D4B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8918-BF6C-434C-B2A5-2848EDD2AC3D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DFDC5-4021-4C0A-A356-8F237EA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90CEE-D27E-4928-A2E0-146CA60C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A7A-3D54-420B-A299-52524853D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50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48B68-7A85-4D45-A6C9-5B3C408A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8918-BF6C-434C-B2A5-2848EDD2AC3D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13814-EF29-47EF-B003-9E5F5722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E634D-E04B-4C35-AC6D-5337E1B8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A7A-3D54-420B-A299-52524853D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32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9646-1631-455B-8E15-1346FBA0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12B6-A8B9-4DAC-BED1-0B87BB1E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F92F8-CB06-4ECA-B4E9-2C2051EB9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4F026-516F-4B74-AC40-344F7497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8918-BF6C-434C-B2A5-2848EDD2AC3D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67B9-B23A-42F3-B5CB-B5FE25E2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8F946-29E7-43E5-9F3C-6E0FAF89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A7A-3D54-420B-A299-52524853D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99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F011-1E46-4554-AFE3-5ECE08B0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C1C58-275D-4780-A168-6A575A4F0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0F8D9-F969-4093-9AF0-31A70E31C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AA149-03D3-4F59-984C-AFBD1EF6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8918-BF6C-434C-B2A5-2848EDD2AC3D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17B62-B606-45D8-B167-FA44AA0C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B6E2-B8A9-4E46-8D0F-E5868464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A7A-3D54-420B-A299-52524853D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81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39399-77CC-46D3-934D-B1371ACD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E188-020F-4244-A565-397CA7EF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2B31-D679-49DD-BFC6-4489B4667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8918-BF6C-434C-B2A5-2848EDD2AC3D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D1227-738C-4789-9037-1E817246D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14A1-C994-4908-904A-A024BE168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7A7A-3D54-420B-A299-52524853D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65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93C298-F26B-440C-AD2A-5B3BBDD4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56" y="0"/>
            <a:ext cx="7120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E283D-A18E-4B64-B7ED-E862FD0C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0"/>
            <a:ext cx="701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8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5AC78-173F-46BE-A4DB-B1046AD8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51" y="0"/>
            <a:ext cx="7116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2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9A8B8-53E0-43CF-B210-42E63AB1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46" y="0"/>
            <a:ext cx="7144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9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</dc:creator>
  <cp:lastModifiedBy>v</cp:lastModifiedBy>
  <cp:revision>1</cp:revision>
  <dcterms:created xsi:type="dcterms:W3CDTF">2021-10-07T00:03:56Z</dcterms:created>
  <dcterms:modified xsi:type="dcterms:W3CDTF">2021-10-07T00:09:29Z</dcterms:modified>
</cp:coreProperties>
</file>