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36AB-F0F0-C13D-B8F4-DC391F8B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1CEA-763B-E1FD-CE75-6AF66FFC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CDC1-CEA8-75F9-8EDF-F9405C21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E1CA0-00EE-DFC2-5F37-90324F5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1B125-863C-4DB3-45D3-2E7FDFFA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775A-8A03-0B9E-5FC5-E444DEBB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07697C-BD9B-0855-1709-14A3FBF6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74-5F90-9BB9-522B-83D229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5B97-DE33-C405-D192-BCBFB4AC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C816-5262-30E0-3B5C-9C9D574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A2AAA-46DA-2AE7-FB2E-5A85C86D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177C2-C07B-F48F-ECD6-9ADCDE7E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291AA-D8CE-790B-1193-856CFD8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D2515-F668-827C-66FE-07A5CC3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273C2-D843-2970-6D27-0E3F4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1A3B-6720-0965-F81D-55A676C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E3726-9EBC-5928-3342-60926B9E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1E20-4D01-D9BF-E603-6C0BDF7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98AEF-6A2C-E296-2075-F88CA43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8C7F-EEAE-D89B-168F-E8287B0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97FD-1598-635D-6F65-DA5713A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E494F-6AC2-0B37-7EF1-540564C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3A15-A798-3439-3067-8BD6C1F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0217-CAAE-5E53-3C5B-BD64543E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FE86E-3C5C-C83A-A94B-882147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A51E-66CF-3375-6996-F4648529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AD54-3F46-3A4E-C92E-05AE0165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CFF81-2479-F97C-3B5E-FAE3677D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949BA-6F15-BB8D-E8CC-DFAC202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E61DA-6580-CEB9-0073-AEB6CB0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D76CC-A0F3-5FFF-E13F-A12E21E9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1589-6EE6-C857-CA83-D604D10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A79F-84C8-9717-A49C-65D71B2B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E34FC-480A-1D26-E293-54D0C74E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EEDE8-9141-FF13-844F-2704B074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49D1F-8F3A-1F2D-EA27-25F74277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00839-395E-57D4-EAD6-5D2AAD5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E2572A-25A3-998C-3AD0-D27016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4D4A2F-0621-122C-ED53-4B58F92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F826-8A66-3F60-C905-5C4B47A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27F3A-71FE-05A0-FE28-42E566C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8F61D-0B4C-156D-1D36-2E06289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63FA8-1CDF-4B09-9232-B6238F4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2E90E3-2914-6D58-C168-94A55E2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04D537-FDCD-C285-2ED0-486C2DE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D5662-BCDB-EF52-A544-6AD7011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14A1C-8841-1AAF-ADC7-E7B654A9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FB87-7AC2-F0DC-E2D6-A83811FC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6A7A3-53D1-8CEB-0D20-DB86FD2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60012-8952-EB0C-A3B0-AAB45E4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5411-5060-6123-BEAC-344280F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54123-1A24-4107-0712-43F6AD3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7BB0-3F56-AD67-128D-0B0293D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31DD3-A737-6A4B-DD25-CBA7714D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8EE3B-5352-A9B1-E020-DF1F500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045B9-722A-9909-8AE9-062C202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622C0-99ED-E58C-C4E2-F045B6A8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5543E-F293-69DD-E8BA-36117B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454A-C3EF-B2B7-535B-3DDEE23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37733-10AB-F5F1-4594-9259A26B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D0CCA-A805-9BDE-C792-9F7646B7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EA19-B1F2-4073-8498-53E0EF78661B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A6420-1C18-4E49-679F-01C8CCFA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4AA96-6251-0E0C-681D-1F2AE58A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5655D7-20B6-2A36-CE15-26347C9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5969"/>
              </p:ext>
            </p:extLst>
          </p:nvPr>
        </p:nvGraphicFramePr>
        <p:xfrm>
          <a:off x="8527219" y="4778002"/>
          <a:ext cx="2702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7082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Читатели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Телефон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858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3BEEA3-F1EC-2666-1D16-1973476E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97680"/>
              </p:ext>
            </p:extLst>
          </p:nvPr>
        </p:nvGraphicFramePr>
        <p:xfrm>
          <a:off x="5158449" y="2188029"/>
          <a:ext cx="282669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8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717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Автор(ы)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 издания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3527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Объём (страниц)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753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741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экземпляров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6436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75765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DFB5BEA-5A31-3B52-091D-15782220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5120"/>
              </p:ext>
            </p:extLst>
          </p:nvPr>
        </p:nvGraphicFramePr>
        <p:xfrm>
          <a:off x="413236" y="398461"/>
          <a:ext cx="232422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27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809298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46575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427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227AF8-3EE3-195C-809F-458B2009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5387"/>
              </p:ext>
            </p:extLst>
          </p:nvPr>
        </p:nvGraphicFramePr>
        <p:xfrm>
          <a:off x="4609206" y="456617"/>
          <a:ext cx="22231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 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B8A3BE6C-6999-D5A1-532E-155E0F6E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6"/>
              </p:ext>
            </p:extLst>
          </p:nvPr>
        </p:nvGraphicFramePr>
        <p:xfrm>
          <a:off x="8556514" y="456617"/>
          <a:ext cx="22231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63321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Авторство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1757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C442D742-2BF0-1779-A498-BB4AD917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85683"/>
              </p:ext>
            </p:extLst>
          </p:nvPr>
        </p:nvGraphicFramePr>
        <p:xfrm>
          <a:off x="2020668" y="5062437"/>
          <a:ext cx="2702960" cy="147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0068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Выдача 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</a:tbl>
          </a:graphicData>
        </a:graphic>
      </p:graphicFrame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12113E-0B95-F1FE-FEF4-AEE7E9A809D7}"/>
              </a:ext>
            </a:extLst>
          </p:cNvPr>
          <p:cNvCxnSpPr>
            <a:cxnSpLocks/>
          </p:cNvCxnSpPr>
          <p:nvPr/>
        </p:nvCxnSpPr>
        <p:spPr>
          <a:xfrm>
            <a:off x="6832334" y="914392"/>
            <a:ext cx="1694885" cy="32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FDBF85A-64A4-3A12-565C-58D6C6B0B2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3629" y="5275374"/>
            <a:ext cx="3803593" cy="98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F2DEB85-ECF5-76BF-342A-E8204A440DF7}"/>
              </a:ext>
            </a:extLst>
          </p:cNvPr>
          <p:cNvCxnSpPr>
            <a:endCxn id="9" idx="1"/>
          </p:cNvCxnSpPr>
          <p:nvPr/>
        </p:nvCxnSpPr>
        <p:spPr>
          <a:xfrm rot="5400000">
            <a:off x="2016347" y="2656979"/>
            <a:ext cx="3146425" cy="3137781"/>
          </a:xfrm>
          <a:prstGeom prst="bentConnector4">
            <a:avLst>
              <a:gd name="adj1" fmla="val 25"/>
              <a:gd name="adj2" fmla="val 13815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9280C-C47D-2B01-C722-2DAB43DBD6EE}"/>
              </a:ext>
            </a:extLst>
          </p:cNvPr>
          <p:cNvSpPr txBox="1"/>
          <p:nvPr/>
        </p:nvSpPr>
        <p:spPr>
          <a:xfrm>
            <a:off x="5188171" y="556948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Один читатель может сделать несколько заказов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5DD2A-0272-7615-8573-7B0AB4143E72}"/>
              </a:ext>
            </a:extLst>
          </p:cNvPr>
          <p:cNvSpPr txBox="1"/>
          <p:nvPr/>
        </p:nvSpPr>
        <p:spPr>
          <a:xfrm>
            <a:off x="1933098" y="2363971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986400-A5AA-4F53-969D-0181289BC353}"/>
              </a:ext>
            </a:extLst>
          </p:cNvPr>
          <p:cNvSpPr txBox="1"/>
          <p:nvPr/>
        </p:nvSpPr>
        <p:spPr>
          <a:xfrm>
            <a:off x="6899174" y="343279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участвовать </a:t>
            </a:r>
          </a:p>
          <a:p>
            <a:pPr algn="ctr"/>
            <a:r>
              <a:rPr lang="ru-RU" sz="1000" dirty="0"/>
              <a:t>в нескольких авторствах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DC753B-5BBE-014C-B388-BE55FE72EC37}"/>
              </a:ext>
            </a:extLst>
          </p:cNvPr>
          <p:cNvSpPr txBox="1"/>
          <p:nvPr/>
        </p:nvSpPr>
        <p:spPr>
          <a:xfrm>
            <a:off x="2781955" y="667595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</p:txBody>
      </p: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70183050-FDE2-8C85-CB7F-706A0BF1E535}"/>
              </a:ext>
            </a:extLst>
          </p:cNvPr>
          <p:cNvCxnSpPr/>
          <p:nvPr/>
        </p:nvCxnSpPr>
        <p:spPr>
          <a:xfrm flipV="1">
            <a:off x="7985143" y="1511921"/>
            <a:ext cx="2794499" cy="1140736"/>
          </a:xfrm>
          <a:prstGeom prst="bentConnector3">
            <a:avLst>
              <a:gd name="adj1" fmla="val 13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50A9A0-8DDA-6944-72C0-A059C2E6C4AA}"/>
              </a:ext>
            </a:extLst>
          </p:cNvPr>
          <p:cNvSpPr txBox="1"/>
          <p:nvPr/>
        </p:nvSpPr>
        <p:spPr>
          <a:xfrm>
            <a:off x="8368512" y="223757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написана несколькими авторами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C9D56CF-A748-E6A2-E93E-8E465AC48487}"/>
              </a:ext>
            </a:extLst>
          </p:cNvPr>
          <p:cNvCxnSpPr/>
          <p:nvPr/>
        </p:nvCxnSpPr>
        <p:spPr>
          <a:xfrm>
            <a:off x="2737461" y="897277"/>
            <a:ext cx="63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F8D87DA-5A05-D7CF-AF3A-A4F1C1B4CD5B}"/>
              </a:ext>
            </a:extLst>
          </p:cNvPr>
          <p:cNvCxnSpPr/>
          <p:nvPr/>
        </p:nvCxnSpPr>
        <p:spPr>
          <a:xfrm>
            <a:off x="3372148" y="913817"/>
            <a:ext cx="0" cy="386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717DBB1-6744-82FB-ECCB-501CBE63EC7B}"/>
              </a:ext>
            </a:extLst>
          </p:cNvPr>
          <p:cNvCxnSpPr/>
          <p:nvPr/>
        </p:nvCxnSpPr>
        <p:spPr>
          <a:xfrm>
            <a:off x="3372148" y="4778002"/>
            <a:ext cx="17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3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106</Words>
  <Application>Microsoft Office PowerPoint</Application>
  <PresentationFormat>Широкоэкранный</PresentationFormat>
  <Paragraphs>49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Шергин</dc:creator>
  <cp:lastModifiedBy>Vadim</cp:lastModifiedBy>
  <cp:revision>18</cp:revision>
  <dcterms:created xsi:type="dcterms:W3CDTF">2023-09-15T11:35:02Z</dcterms:created>
  <dcterms:modified xsi:type="dcterms:W3CDTF">2023-09-20T08:39:48Z</dcterms:modified>
</cp:coreProperties>
</file>