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036AB-F0F0-C13D-B8F4-DC391F8B2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AB1CEA-763B-E1FD-CE75-6AF66FFCD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1FCDC1-CEA8-75F9-8EDF-F9405C21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EA19-B1F2-4073-8498-53E0EF78661B}" type="datetimeFigureOut">
              <a:rPr lang="ru-RU" smtClean="0"/>
              <a:t>16.09.2023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EE1CA0-00EE-DFC2-5F37-90324F599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11B125-863C-4DB3-45D3-2E7FDFFAF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0B28-5984-4ECC-935E-5261A87958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63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16775A-8A03-0B9E-5FC5-E444DEBB1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707697C-BD9B-0855-1709-14A3FBF6F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D4C874-5F90-9BB9-522B-83D22989E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EA19-B1F2-4073-8498-53E0EF78661B}" type="datetimeFigureOut">
              <a:rPr lang="ru-RU" smtClean="0"/>
              <a:t>16.09.2023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E35B97-DE33-C405-D192-BCBFB4ACE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E1C816-5262-30E0-3B5C-9C9D574D4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0B28-5984-4ECC-935E-5261A87958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552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86A2AAA-46DA-2AE7-FB2E-5A85C86D3B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59177C2-C07B-F48F-ECD6-9ADCDE7EF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A291AA-D8CE-790B-1193-856CFD88C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EA19-B1F2-4073-8498-53E0EF78661B}" type="datetimeFigureOut">
              <a:rPr lang="ru-RU" smtClean="0"/>
              <a:t>16.09.2023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6D2515-F668-827C-66FE-07A5CC3BF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2273C2-D843-2970-6D27-0E3F44D42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0B28-5984-4ECC-935E-5261A87958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7241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361A3B-6720-0965-F81D-55A676C20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BE3726-9EBC-5928-3342-60926B9E2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9D1E20-4D01-D9BF-E603-6C0BDF780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EA19-B1F2-4073-8498-53E0EF78661B}" type="datetimeFigureOut">
              <a:rPr lang="ru-RU" smtClean="0"/>
              <a:t>16.09.2023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898AEF-6A2C-E296-2075-F88CA43FB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658C7F-EEAE-D89B-168F-E8287B062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0B28-5984-4ECC-935E-5261A87958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745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C297FD-1598-635D-6F65-DA5713AF3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AE494F-6AC2-0B37-7EF1-540564CB7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0F3A15-A798-3439-3067-8BD6C1F0A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EA19-B1F2-4073-8498-53E0EF78661B}" type="datetimeFigureOut">
              <a:rPr lang="ru-RU" smtClean="0"/>
              <a:t>16.09.2023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4B0217-CAAE-5E53-3C5B-BD64543E8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AFE86E-3C5C-C83A-A94B-882147B10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0B28-5984-4ECC-935E-5261A87958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7494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88A51E-66CF-3375-6996-F46485291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2AAD54-3F46-3A4E-C92E-05AE0165E1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5CFF81-2479-F97C-3B5E-FAE3677D0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0F949BA-6F15-BB8D-E8CC-DFAC20273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EA19-B1F2-4073-8498-53E0EF78661B}" type="datetimeFigureOut">
              <a:rPr lang="ru-RU" smtClean="0"/>
              <a:t>16.09.2023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93E61DA-6580-CEB9-0073-AEB6CB0BD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BD76CC-A0F3-5FFF-E13F-A12E21E93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0B28-5984-4ECC-935E-5261A87958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530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DB1589-6EE6-C857-CA83-D604D1053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FBA79F-84C8-9717-A49C-65D71B2B6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11E34FC-480A-1D26-E293-54D0C74E8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41EEDE8-9141-FF13-844F-2704B074FF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C249D1F-8F3A-1F2D-EA27-25F74277DC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2A00839-395E-57D4-EAD6-5D2AAD52A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EA19-B1F2-4073-8498-53E0EF78661B}" type="datetimeFigureOut">
              <a:rPr lang="ru-RU" smtClean="0"/>
              <a:t>16.09.2023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4E2572A-25A3-998C-3AD0-D27016631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D4D4A2F-0621-122C-ED53-4B58F9263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0B28-5984-4ECC-935E-5261A87958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091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E9F826-8A66-3F60-C905-5C4B47AC5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9E27F3A-71FE-05A0-FE28-42E566C30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EA19-B1F2-4073-8498-53E0EF78661B}" type="datetimeFigureOut">
              <a:rPr lang="ru-RU" smtClean="0"/>
              <a:t>16.09.2023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B18F61D-0B4C-156D-1D36-2E06289AB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2B63FA8-1CDF-4B09-9232-B6238F44E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0B28-5984-4ECC-935E-5261A87958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740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D2E90E3-2914-6D58-C168-94A55E2EF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EA19-B1F2-4073-8498-53E0EF78661B}" type="datetimeFigureOut">
              <a:rPr lang="ru-RU" smtClean="0"/>
              <a:t>16.09.2023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904D537-FDCD-C285-2ED0-486C2DEE8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B6D5662-BCDB-EF52-A544-6AD70111B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0B28-5984-4ECC-935E-5261A87958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904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714A1C-8841-1AAF-ADC7-E7B654A9B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F0FB87-7AC2-F0DC-E2D6-A83811FC4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C16A7A3-53D1-8CEB-0D20-DB86FD2AA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1060012-8952-EB0C-A3B0-AAB45E498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EA19-B1F2-4073-8498-53E0EF78661B}" type="datetimeFigureOut">
              <a:rPr lang="ru-RU" smtClean="0"/>
              <a:t>16.09.2023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B915411-5060-6123-BEAC-344280FC9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B54123-1A24-4107-0712-43F6AD360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0B28-5984-4ECC-935E-5261A87958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67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7C7BB0-3F56-AD67-128D-0B0293DB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5131DD3-A737-6A4B-DD25-CBA7714DB2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D38EE3B-5352-A9B1-E020-DF1F500A1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7045B9-722A-9909-8AE9-062C20230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EA19-B1F2-4073-8498-53E0EF78661B}" type="datetimeFigureOut">
              <a:rPr lang="ru-RU" smtClean="0"/>
              <a:t>16.09.2023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F6622C0-99ED-E58C-C4E2-F045B6A84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BF5543E-F293-69DD-E8BA-36117BFF0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0B28-5984-4ECC-935E-5261A87958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938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A9454A-C3EF-B2B7-535B-3DDEE2392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037733-10AB-F5F1-4594-9259A26B8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DD0CCA-A805-9BDE-C792-9F7646B7A0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FEA19-B1F2-4073-8498-53E0EF78661B}" type="datetimeFigureOut">
              <a:rPr lang="ru-RU" smtClean="0"/>
              <a:t>16.09.2023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5A6420-1C18-4E49-679F-01C8CCFAB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54AA96-6251-0E0C-681D-1F2AE58AC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70B28-5984-4ECC-935E-5261A87958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678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8F5655D7-20B6-2A36-CE15-26347C929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995969"/>
              </p:ext>
            </p:extLst>
          </p:nvPr>
        </p:nvGraphicFramePr>
        <p:xfrm>
          <a:off x="8527219" y="4778002"/>
          <a:ext cx="2702960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835">
                  <a:extLst>
                    <a:ext uri="{9D8B030D-6E8A-4147-A177-3AD203B41FA5}">
                      <a16:colId xmlns:a16="http://schemas.microsoft.com/office/drawing/2014/main" val="1749164209"/>
                    </a:ext>
                  </a:extLst>
                </a:gridCol>
                <a:gridCol w="2104125">
                  <a:extLst>
                    <a:ext uri="{9D8B030D-6E8A-4147-A177-3AD203B41FA5}">
                      <a16:colId xmlns:a16="http://schemas.microsoft.com/office/drawing/2014/main" val="209202803"/>
                    </a:ext>
                  </a:extLst>
                </a:gridCol>
              </a:tblGrid>
              <a:tr h="170820">
                <a:tc gridSpan="2">
                  <a:txBody>
                    <a:bodyPr/>
                    <a:lstStyle/>
                    <a:p>
                      <a:r>
                        <a:rPr lang="ru-RU" sz="1400" dirty="0"/>
                        <a:t>Читатели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26005"/>
                  </a:ext>
                </a:extLst>
              </a:tr>
              <a:tr h="345530">
                <a:tc>
                  <a:txBody>
                    <a:bodyPr/>
                    <a:lstStyle/>
                    <a:p>
                      <a:r>
                        <a:rPr lang="en-US" sz="1400" dirty="0"/>
                        <a:t>PK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Номер читательского билета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343673"/>
                  </a:ext>
                </a:extLst>
              </a:tr>
              <a:tr h="210068"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ФИО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788249"/>
                  </a:ext>
                </a:extLst>
              </a:tr>
              <a:tr h="210068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Адрес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185513"/>
                  </a:ext>
                </a:extLst>
              </a:tr>
              <a:tr h="210068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Телефон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858589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F73BEEA3-F1EC-2666-1D16-1973476E0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508000"/>
              </p:ext>
            </p:extLst>
          </p:nvPr>
        </p:nvGraphicFramePr>
        <p:xfrm>
          <a:off x="5158449" y="2188029"/>
          <a:ext cx="2826694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6248">
                  <a:extLst>
                    <a:ext uri="{9D8B030D-6E8A-4147-A177-3AD203B41FA5}">
                      <a16:colId xmlns:a16="http://schemas.microsoft.com/office/drawing/2014/main" val="1749164209"/>
                    </a:ext>
                  </a:extLst>
                </a:gridCol>
                <a:gridCol w="2200446">
                  <a:extLst>
                    <a:ext uri="{9D8B030D-6E8A-4147-A177-3AD203B41FA5}">
                      <a16:colId xmlns:a16="http://schemas.microsoft.com/office/drawing/2014/main" val="209202803"/>
                    </a:ext>
                  </a:extLst>
                </a:gridCol>
              </a:tblGrid>
              <a:tr h="217170">
                <a:tc gridSpan="2">
                  <a:txBody>
                    <a:bodyPr/>
                    <a:lstStyle/>
                    <a:p>
                      <a:r>
                        <a:rPr lang="ru-RU" sz="1400" dirty="0"/>
                        <a:t>Книги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26005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r>
                        <a:rPr lang="en-US" sz="1400" dirty="0"/>
                        <a:t>PK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Шифр книги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343673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Название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788249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Автор(ы)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185513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Год издания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435277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Объём (страниц)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257537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Цена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877411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Количество экземпляров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586436"/>
                  </a:ext>
                </a:extLst>
              </a:tr>
            </a:tbl>
          </a:graphicData>
        </a:graphic>
      </p:graphicFrame>
      <p:graphicFrame>
        <p:nvGraphicFramePr>
          <p:cNvPr id="6" name="Таблица 4">
            <a:extLst>
              <a:ext uri="{FF2B5EF4-FFF2-40B4-BE49-F238E27FC236}">
                <a16:creationId xmlns:a16="http://schemas.microsoft.com/office/drawing/2014/main" id="{BDFB5BEA-5A31-3B52-091D-15782220CC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676366"/>
              </p:ext>
            </p:extLst>
          </p:nvPr>
        </p:nvGraphicFramePr>
        <p:xfrm>
          <a:off x="431033" y="151817"/>
          <a:ext cx="2324225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927">
                  <a:extLst>
                    <a:ext uri="{9D8B030D-6E8A-4147-A177-3AD203B41FA5}">
                      <a16:colId xmlns:a16="http://schemas.microsoft.com/office/drawing/2014/main" val="1749164209"/>
                    </a:ext>
                  </a:extLst>
                </a:gridCol>
                <a:gridCol w="1809298">
                  <a:extLst>
                    <a:ext uri="{9D8B030D-6E8A-4147-A177-3AD203B41FA5}">
                      <a16:colId xmlns:a16="http://schemas.microsoft.com/office/drawing/2014/main" val="209202803"/>
                    </a:ext>
                  </a:extLst>
                </a:gridCol>
              </a:tblGrid>
              <a:tr h="146575">
                <a:tc gridSpan="2">
                  <a:txBody>
                    <a:bodyPr/>
                    <a:lstStyle/>
                    <a:p>
                      <a:r>
                        <a:rPr lang="ru-RU" sz="1400" dirty="0"/>
                        <a:t>Издательства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26005"/>
                  </a:ext>
                </a:extLst>
              </a:tr>
              <a:tr h="146575">
                <a:tc>
                  <a:txBody>
                    <a:bodyPr/>
                    <a:lstStyle/>
                    <a:p>
                      <a:r>
                        <a:rPr lang="en-US" sz="1400" dirty="0"/>
                        <a:t>PK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ID_</a:t>
                      </a:r>
                      <a:r>
                        <a:rPr lang="ru-RU" sz="1400" dirty="0"/>
                        <a:t>издательства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654279"/>
                  </a:ext>
                </a:extLst>
              </a:tr>
              <a:tr h="146575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Название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343673"/>
                  </a:ext>
                </a:extLst>
              </a:tr>
              <a:tr h="146575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Город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788249"/>
                  </a:ext>
                </a:extLst>
              </a:tr>
              <a:tr h="146575">
                <a:tc>
                  <a:txBody>
                    <a:bodyPr/>
                    <a:lstStyle/>
                    <a:p>
                      <a:r>
                        <a:rPr lang="en-US" sz="1400" dirty="0"/>
                        <a:t>FK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Шифр книги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895155"/>
                  </a:ext>
                </a:extLst>
              </a:tr>
            </a:tbl>
          </a:graphicData>
        </a:graphic>
      </p:graphicFrame>
      <p:graphicFrame>
        <p:nvGraphicFramePr>
          <p:cNvPr id="7" name="Таблица 4">
            <a:extLst>
              <a:ext uri="{FF2B5EF4-FFF2-40B4-BE49-F238E27FC236}">
                <a16:creationId xmlns:a16="http://schemas.microsoft.com/office/drawing/2014/main" id="{49227AF8-3EE3-195C-809F-458B200913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675387"/>
              </p:ext>
            </p:extLst>
          </p:nvPr>
        </p:nvGraphicFramePr>
        <p:xfrm>
          <a:off x="4609206" y="456617"/>
          <a:ext cx="2223128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2529">
                  <a:extLst>
                    <a:ext uri="{9D8B030D-6E8A-4147-A177-3AD203B41FA5}">
                      <a16:colId xmlns:a16="http://schemas.microsoft.com/office/drawing/2014/main" val="1749164209"/>
                    </a:ext>
                  </a:extLst>
                </a:gridCol>
                <a:gridCol w="1730599">
                  <a:extLst>
                    <a:ext uri="{9D8B030D-6E8A-4147-A177-3AD203B41FA5}">
                      <a16:colId xmlns:a16="http://schemas.microsoft.com/office/drawing/2014/main" val="20920280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ru-RU" sz="1400" dirty="0"/>
                        <a:t>Автор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26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PK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ID_</a:t>
                      </a:r>
                      <a:r>
                        <a:rPr lang="ru-RU" sz="1400" dirty="0"/>
                        <a:t>автора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343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ФИО автора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788249"/>
                  </a:ext>
                </a:extLst>
              </a:tr>
            </a:tbl>
          </a:graphicData>
        </a:graphic>
      </p:graphicFrame>
      <p:graphicFrame>
        <p:nvGraphicFramePr>
          <p:cNvPr id="8" name="Таблица 4">
            <a:extLst>
              <a:ext uri="{FF2B5EF4-FFF2-40B4-BE49-F238E27FC236}">
                <a16:creationId xmlns:a16="http://schemas.microsoft.com/office/drawing/2014/main" id="{B8A3BE6C-6999-D5A1-532E-155E0F6E7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186"/>
              </p:ext>
            </p:extLst>
          </p:nvPr>
        </p:nvGraphicFramePr>
        <p:xfrm>
          <a:off x="8556514" y="456617"/>
          <a:ext cx="2223128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2529">
                  <a:extLst>
                    <a:ext uri="{9D8B030D-6E8A-4147-A177-3AD203B41FA5}">
                      <a16:colId xmlns:a16="http://schemas.microsoft.com/office/drawing/2014/main" val="1749164209"/>
                    </a:ext>
                  </a:extLst>
                </a:gridCol>
                <a:gridCol w="1730599">
                  <a:extLst>
                    <a:ext uri="{9D8B030D-6E8A-4147-A177-3AD203B41FA5}">
                      <a16:colId xmlns:a16="http://schemas.microsoft.com/office/drawing/2014/main" val="209202803"/>
                    </a:ext>
                  </a:extLst>
                </a:gridCol>
              </a:tblGrid>
              <a:tr h="163321">
                <a:tc gridSpan="2">
                  <a:txBody>
                    <a:bodyPr/>
                    <a:lstStyle/>
                    <a:p>
                      <a:r>
                        <a:rPr lang="ru-RU" sz="1400" dirty="0"/>
                        <a:t>Авторство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26005"/>
                  </a:ext>
                </a:extLst>
              </a:tr>
              <a:tr h="161526">
                <a:tc>
                  <a:txBody>
                    <a:bodyPr/>
                    <a:lstStyle/>
                    <a:p>
                      <a:r>
                        <a:rPr lang="en-US" sz="1400" dirty="0"/>
                        <a:t>PK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ID_</a:t>
                      </a:r>
                      <a:r>
                        <a:rPr lang="ru-RU" sz="1400" dirty="0"/>
                        <a:t>авторства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343673"/>
                  </a:ext>
                </a:extLst>
              </a:tr>
              <a:tr h="161526">
                <a:tc>
                  <a:txBody>
                    <a:bodyPr/>
                    <a:lstStyle/>
                    <a:p>
                      <a:r>
                        <a:rPr lang="en-US" sz="1400" dirty="0"/>
                        <a:t>FK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ID_</a:t>
                      </a:r>
                      <a:r>
                        <a:rPr lang="ru-RU" sz="1400" dirty="0"/>
                        <a:t>автора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185513"/>
                  </a:ext>
                </a:extLst>
              </a:tr>
              <a:tr h="161526">
                <a:tc>
                  <a:txBody>
                    <a:bodyPr/>
                    <a:lstStyle/>
                    <a:p>
                      <a:r>
                        <a:rPr lang="en-US" sz="1400" dirty="0"/>
                        <a:t>FK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Шифр книги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717570"/>
                  </a:ext>
                </a:extLst>
              </a:tr>
            </a:tbl>
          </a:graphicData>
        </a:graphic>
      </p:graphicFrame>
      <p:graphicFrame>
        <p:nvGraphicFramePr>
          <p:cNvPr id="9" name="Таблица 4">
            <a:extLst>
              <a:ext uri="{FF2B5EF4-FFF2-40B4-BE49-F238E27FC236}">
                <a16:creationId xmlns:a16="http://schemas.microsoft.com/office/drawing/2014/main" id="{C442D742-2BF0-1779-A498-BB4AD917C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085335"/>
              </p:ext>
            </p:extLst>
          </p:nvPr>
        </p:nvGraphicFramePr>
        <p:xfrm>
          <a:off x="2020668" y="5062437"/>
          <a:ext cx="2702960" cy="14732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835">
                  <a:extLst>
                    <a:ext uri="{9D8B030D-6E8A-4147-A177-3AD203B41FA5}">
                      <a16:colId xmlns:a16="http://schemas.microsoft.com/office/drawing/2014/main" val="1749164209"/>
                    </a:ext>
                  </a:extLst>
                </a:gridCol>
                <a:gridCol w="2104125">
                  <a:extLst>
                    <a:ext uri="{9D8B030D-6E8A-4147-A177-3AD203B41FA5}">
                      <a16:colId xmlns:a16="http://schemas.microsoft.com/office/drawing/2014/main" val="209202803"/>
                    </a:ext>
                  </a:extLst>
                </a:gridCol>
              </a:tblGrid>
              <a:tr h="210068">
                <a:tc gridSpan="2">
                  <a:txBody>
                    <a:bodyPr/>
                    <a:lstStyle/>
                    <a:p>
                      <a:r>
                        <a:rPr lang="ru-RU" sz="1400" dirty="0"/>
                        <a:t>Заказы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26005"/>
                  </a:ext>
                </a:extLst>
              </a:tr>
              <a:tr h="345530">
                <a:tc>
                  <a:txBody>
                    <a:bodyPr/>
                    <a:lstStyle/>
                    <a:p>
                      <a:r>
                        <a:rPr lang="en-US" sz="1400" dirty="0"/>
                        <a:t>PK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ID_</a:t>
                      </a:r>
                      <a:r>
                        <a:rPr lang="ru-RU" sz="1400" dirty="0"/>
                        <a:t>заказа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343673"/>
                  </a:ext>
                </a:extLst>
              </a:tr>
              <a:tr h="210068">
                <a:tc>
                  <a:txBody>
                    <a:bodyPr/>
                    <a:lstStyle/>
                    <a:p>
                      <a:r>
                        <a:rPr lang="en-US" sz="1400" dirty="0"/>
                        <a:t>FK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Шифр книги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788249"/>
                  </a:ext>
                </a:extLst>
              </a:tr>
              <a:tr h="210068">
                <a:tc>
                  <a:txBody>
                    <a:bodyPr/>
                    <a:lstStyle/>
                    <a:p>
                      <a:r>
                        <a:rPr lang="en-US" sz="1400" dirty="0"/>
                        <a:t>FK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Номер читательского билета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185513"/>
                  </a:ext>
                </a:extLst>
              </a:tr>
            </a:tbl>
          </a:graphicData>
        </a:graphic>
      </p:graphicFrame>
      <p:cxnSp>
        <p:nvCxnSpPr>
          <p:cNvPr id="23" name="Соединитель: уступ 22">
            <a:extLst>
              <a:ext uri="{FF2B5EF4-FFF2-40B4-BE49-F238E27FC236}">
                <a16:creationId xmlns:a16="http://schemas.microsoft.com/office/drawing/2014/main" id="{D712113E-0B95-F1FE-FEF4-AEE7E9A809D7}"/>
              </a:ext>
            </a:extLst>
          </p:cNvPr>
          <p:cNvCxnSpPr>
            <a:cxnSpLocks/>
          </p:cNvCxnSpPr>
          <p:nvPr/>
        </p:nvCxnSpPr>
        <p:spPr>
          <a:xfrm>
            <a:off x="6832334" y="914392"/>
            <a:ext cx="1694885" cy="3276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: уступ 37">
            <a:extLst>
              <a:ext uri="{FF2B5EF4-FFF2-40B4-BE49-F238E27FC236}">
                <a16:creationId xmlns:a16="http://schemas.microsoft.com/office/drawing/2014/main" id="{9FDBF85A-64A4-3A12-565C-58D6C6B0B2E8}"/>
              </a:ext>
            </a:extLst>
          </p:cNvPr>
          <p:cNvCxnSpPr>
            <a:cxnSpLocks/>
          </p:cNvCxnSpPr>
          <p:nvPr/>
        </p:nvCxnSpPr>
        <p:spPr>
          <a:xfrm rot="10800000" flipV="1">
            <a:off x="4723629" y="5275374"/>
            <a:ext cx="3803593" cy="9883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: уступ 42">
            <a:extLst>
              <a:ext uri="{FF2B5EF4-FFF2-40B4-BE49-F238E27FC236}">
                <a16:creationId xmlns:a16="http://schemas.microsoft.com/office/drawing/2014/main" id="{1F2DEB85-ECF5-76BF-342A-E8204A440DF7}"/>
              </a:ext>
            </a:extLst>
          </p:cNvPr>
          <p:cNvCxnSpPr>
            <a:endCxn id="9" idx="1"/>
          </p:cNvCxnSpPr>
          <p:nvPr/>
        </p:nvCxnSpPr>
        <p:spPr>
          <a:xfrm rot="5400000">
            <a:off x="2016347" y="2656979"/>
            <a:ext cx="3146425" cy="3137781"/>
          </a:xfrm>
          <a:prstGeom prst="bentConnector4">
            <a:avLst>
              <a:gd name="adj1" fmla="val 25"/>
              <a:gd name="adj2" fmla="val 13815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B39280C-C47D-2B01-C722-2DAB43DBD6EE}"/>
              </a:ext>
            </a:extLst>
          </p:cNvPr>
          <p:cNvSpPr txBox="1"/>
          <p:nvPr/>
        </p:nvSpPr>
        <p:spPr>
          <a:xfrm>
            <a:off x="5188171" y="5569487"/>
            <a:ext cx="2874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000" dirty="0"/>
              <a:t>Один ко многим. </a:t>
            </a:r>
          </a:p>
          <a:p>
            <a:pPr algn="ctr"/>
            <a:r>
              <a:rPr lang="ru-RU" sz="1000" dirty="0"/>
              <a:t>Один читатель может сделать несколько заказов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C75DD2A-0272-7615-8573-7B0AB4143E72}"/>
              </a:ext>
            </a:extLst>
          </p:cNvPr>
          <p:cNvSpPr txBox="1"/>
          <p:nvPr/>
        </p:nvSpPr>
        <p:spPr>
          <a:xfrm>
            <a:off x="1353387" y="2082289"/>
            <a:ext cx="23727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000" dirty="0"/>
              <a:t>Многие ко многим. </a:t>
            </a:r>
          </a:p>
          <a:p>
            <a:pPr algn="ctr"/>
            <a:r>
              <a:rPr lang="ru-RU" sz="1000" dirty="0"/>
              <a:t>Если экземпляров больше одного книга</a:t>
            </a:r>
          </a:p>
          <a:p>
            <a:pPr algn="ctr"/>
            <a:r>
              <a:rPr lang="ru-RU" sz="1000" dirty="0"/>
              <a:t>может попасть в несколько заказов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3986400-A5AA-4F53-969D-0181289BC353}"/>
              </a:ext>
            </a:extLst>
          </p:cNvPr>
          <p:cNvSpPr txBox="1"/>
          <p:nvPr/>
        </p:nvSpPr>
        <p:spPr>
          <a:xfrm>
            <a:off x="6899174" y="343279"/>
            <a:ext cx="15905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000" dirty="0"/>
              <a:t>Один ко многим. </a:t>
            </a:r>
          </a:p>
          <a:p>
            <a:pPr algn="ctr"/>
            <a:r>
              <a:rPr lang="ru-RU" sz="1000" dirty="0"/>
              <a:t>Автор может участвовать </a:t>
            </a:r>
          </a:p>
          <a:p>
            <a:pPr algn="ctr"/>
            <a:r>
              <a:rPr lang="ru-RU" sz="1000" dirty="0"/>
              <a:t>в нескольких авторствах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7DC753B-5BBE-014C-B388-BE55FE72EC37}"/>
              </a:ext>
            </a:extLst>
          </p:cNvPr>
          <p:cNvSpPr txBox="1"/>
          <p:nvPr/>
        </p:nvSpPr>
        <p:spPr>
          <a:xfrm>
            <a:off x="2808922" y="913817"/>
            <a:ext cx="17075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000" dirty="0"/>
              <a:t>Один ко многим. </a:t>
            </a:r>
          </a:p>
          <a:p>
            <a:pPr algn="ctr"/>
            <a:r>
              <a:rPr lang="ru-RU" sz="1000" dirty="0"/>
              <a:t>Книга может быть издана</a:t>
            </a:r>
          </a:p>
          <a:p>
            <a:pPr algn="ctr"/>
            <a:r>
              <a:rPr lang="ru-RU" sz="1000" dirty="0"/>
              <a:t>в нескольких издательствах</a:t>
            </a:r>
          </a:p>
        </p:txBody>
      </p:sp>
      <p:cxnSp>
        <p:nvCxnSpPr>
          <p:cNvPr id="82" name="Соединитель: уступ 81">
            <a:extLst>
              <a:ext uri="{FF2B5EF4-FFF2-40B4-BE49-F238E27FC236}">
                <a16:creationId xmlns:a16="http://schemas.microsoft.com/office/drawing/2014/main" id="{70183050-FDE2-8C85-CB7F-706A0BF1E535}"/>
              </a:ext>
            </a:extLst>
          </p:cNvPr>
          <p:cNvCxnSpPr/>
          <p:nvPr/>
        </p:nvCxnSpPr>
        <p:spPr>
          <a:xfrm flipV="1">
            <a:off x="7985143" y="1511921"/>
            <a:ext cx="2794499" cy="1140736"/>
          </a:xfrm>
          <a:prstGeom prst="bentConnector3">
            <a:avLst>
              <a:gd name="adj1" fmla="val 1313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CF50A9A0-8DDA-6944-72C0-A059C2E6C4AA}"/>
              </a:ext>
            </a:extLst>
          </p:cNvPr>
          <p:cNvSpPr txBox="1"/>
          <p:nvPr/>
        </p:nvSpPr>
        <p:spPr>
          <a:xfrm>
            <a:off x="8368512" y="2237574"/>
            <a:ext cx="3020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000" dirty="0"/>
              <a:t>Один ко многим. </a:t>
            </a:r>
          </a:p>
          <a:p>
            <a:pPr algn="ctr"/>
            <a:r>
              <a:rPr lang="ru-RU" sz="1000" dirty="0"/>
              <a:t>Книга может быть написана несколькими авторами</a:t>
            </a:r>
          </a:p>
        </p:txBody>
      </p:sp>
      <p:cxnSp>
        <p:nvCxnSpPr>
          <p:cNvPr id="3" name="Соединитель: уступ 2">
            <a:extLst>
              <a:ext uri="{FF2B5EF4-FFF2-40B4-BE49-F238E27FC236}">
                <a16:creationId xmlns:a16="http://schemas.microsoft.com/office/drawing/2014/main" id="{34D7B398-341A-D2D7-079B-1C7E0840BCE4}"/>
              </a:ext>
            </a:extLst>
          </p:cNvPr>
          <p:cNvCxnSpPr>
            <a:cxnSpLocks/>
          </p:cNvCxnSpPr>
          <p:nvPr/>
        </p:nvCxnSpPr>
        <p:spPr>
          <a:xfrm rot="10800000">
            <a:off x="2784553" y="1539085"/>
            <a:ext cx="2373898" cy="10139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6234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122</Words>
  <Application>Microsoft Office PowerPoint</Application>
  <PresentationFormat>Широкоэкранный</PresentationFormat>
  <Paragraphs>53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Вадим Шергин</dc:creator>
  <cp:lastModifiedBy>Vadim</cp:lastModifiedBy>
  <cp:revision>14</cp:revision>
  <dcterms:created xsi:type="dcterms:W3CDTF">2023-09-15T11:35:02Z</dcterms:created>
  <dcterms:modified xsi:type="dcterms:W3CDTF">2023-09-16T08:26:30Z</dcterms:modified>
</cp:coreProperties>
</file>