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72" r:id="rId11"/>
    <p:sldId id="268" r:id="rId12"/>
    <p:sldId id="270" r:id="rId13"/>
    <p:sldId id="269" r:id="rId14"/>
    <p:sldId id="271" r:id="rId15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qi Wang" initials="MW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4"/>
    <p:restoredTop sz="94685"/>
  </p:normalViewPr>
  <p:slideViewPr>
    <p:cSldViewPr snapToGrid="0" snapToObjects="1">
      <p:cViewPr varScale="1">
        <p:scale>
          <a:sx n="75" d="100"/>
          <a:sy n="75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F911-4814-8549-AD5E-3AD169671B45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0D678-DB0F-9545-B99D-0738F4DF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38C9-EE18-E041-84BE-28E1E481FAFE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5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396817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926524" y="1428400"/>
              <a:ext cx="1350818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Login/</a:t>
              </a:r>
            </a:p>
            <a:p>
              <a:pPr algn="ctr"/>
              <a:r>
                <a:rPr kumimoji="1" lang="en-US" altLang="zh-CN" dirty="0" smtClean="0"/>
                <a:t>Register in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50011" y="2291194"/>
              <a:ext cx="1350818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Create NEW </a:t>
              </a:r>
              <a:r>
                <a:rPr kumimoji="1" lang="en-US" altLang="zh-CN" dirty="0"/>
                <a:t>P</a:t>
              </a:r>
              <a:r>
                <a:rPr kumimoji="1" lang="en-US" altLang="zh-CN" dirty="0" smtClean="0"/>
                <a:t>ost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34446" y="3079265"/>
              <a:ext cx="86475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search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83674" y="3823855"/>
              <a:ext cx="5188526" cy="5631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6345" y="3863339"/>
              <a:ext cx="176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#The list of posts</a:t>
              </a:r>
              <a:endParaRPr kumimoji="1" lang="zh-CN" altLang="en-US" dirty="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1112911" y="5556764"/>
              <a:ext cx="4963174" cy="688171"/>
              <a:chOff x="1096350" y="4525695"/>
              <a:chExt cx="4963174" cy="68817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1112911" y="4737068"/>
              <a:ext cx="4963174" cy="688171"/>
              <a:chOff x="1096350" y="4525695"/>
              <a:chExt cx="4963174" cy="68817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1112911" y="6391592"/>
              <a:ext cx="4963174" cy="688171"/>
              <a:chOff x="1096350" y="4525695"/>
              <a:chExt cx="4963174" cy="68817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1112911" y="7246018"/>
              <a:ext cx="4963174" cy="688171"/>
              <a:chOff x="1096350" y="4525695"/>
              <a:chExt cx="4963174" cy="68817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1112911" y="8100444"/>
              <a:ext cx="4963174" cy="688171"/>
              <a:chOff x="1096350" y="4525695"/>
              <a:chExt cx="4963174" cy="68817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2381250" y="8975654"/>
              <a:ext cx="997528" cy="344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</a:t>
              </a:r>
              <a:r>
                <a:rPr kumimoji="1" lang="en-US" altLang="zh-CN" dirty="0" smtClean="0"/>
                <a:t>revious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60307" y="8959609"/>
              <a:ext cx="997528" cy="344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Next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#Home </a:t>
            </a:r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6508" y="3062516"/>
            <a:ext cx="4526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7417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Filter1</a:t>
            </a:r>
            <a:endParaRPr lang="en-US" dirty="0"/>
          </a:p>
        </p:txBody>
      </p:sp>
      <p:sp>
        <p:nvSpPr>
          <p:cNvPr id="52" name="Triangle 51"/>
          <p:cNvSpPr/>
          <p:nvPr/>
        </p:nvSpPr>
        <p:spPr>
          <a:xfrm rot="10800000">
            <a:off x="1823923" y="4257566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190507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8594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Filter3</a:t>
            </a:r>
            <a:endParaRPr lang="en-US" dirty="0"/>
          </a:p>
        </p:txBody>
      </p:sp>
      <p:sp>
        <p:nvSpPr>
          <p:cNvPr id="62" name="Triangle 61"/>
          <p:cNvSpPr/>
          <p:nvPr/>
        </p:nvSpPr>
        <p:spPr>
          <a:xfrm rot="10800000">
            <a:off x="4115582" y="4257564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 rot="10800000">
            <a:off x="2952269" y="4257565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526681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Filter4</a:t>
            </a:r>
            <a:endParaRPr lang="en-US" dirty="0"/>
          </a:p>
        </p:txBody>
      </p:sp>
      <p:sp>
        <p:nvSpPr>
          <p:cNvPr id="105" name="Triangle 104"/>
          <p:cNvSpPr/>
          <p:nvPr/>
        </p:nvSpPr>
        <p:spPr>
          <a:xfrm rot="10800000">
            <a:off x="5282684" y="4257564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89913" y="4178491"/>
            <a:ext cx="414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8" name="矩形 4"/>
          <p:cNvSpPr/>
          <p:nvPr/>
        </p:nvSpPr>
        <p:spPr>
          <a:xfrm>
            <a:off x="2414273" y="1405259"/>
            <a:ext cx="1701308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Admin Login</a:t>
            </a:r>
            <a:r>
              <a:rPr kumimoji="1" lang="en-US" altLang="zh-CN" dirty="0" smtClean="0"/>
              <a:t>/</a:t>
            </a:r>
          </a:p>
          <a:p>
            <a:pPr algn="ctr"/>
            <a:r>
              <a:rPr kumimoji="1" lang="en-US" altLang="zh-CN" dirty="0" smtClean="0"/>
              <a:t>Register in</a:t>
            </a:r>
            <a:endParaRPr kumimoji="1" lang="zh-CN" altLang="en-US" dirty="0"/>
          </a:p>
        </p:txBody>
      </p:sp>
      <p:sp>
        <p:nvSpPr>
          <p:cNvPr id="149" name="矩形 4"/>
          <p:cNvSpPr/>
          <p:nvPr/>
        </p:nvSpPr>
        <p:spPr>
          <a:xfrm>
            <a:off x="4882509" y="527051"/>
            <a:ext cx="1350818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 Account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2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3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#Inbox Page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4587144" y="892044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2607733"/>
            <a:ext cx="5132474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4666" y="2946399"/>
            <a:ext cx="4250267" cy="149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4666" y="2968802"/>
            <a:ext cx="18118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6210" y="3550937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4666" y="4571792"/>
            <a:ext cx="4250267" cy="149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54666" y="4590533"/>
            <a:ext cx="18118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6210" y="5153927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800" y="63669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8" name="矩形 10"/>
          <p:cNvSpPr/>
          <p:nvPr/>
        </p:nvSpPr>
        <p:spPr>
          <a:xfrm>
            <a:off x="1926937" y="7618056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19" name="矩形 10"/>
          <p:cNvSpPr/>
          <p:nvPr/>
        </p:nvSpPr>
        <p:spPr>
          <a:xfrm>
            <a:off x="3548370" y="7618055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#Admin Account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802838" y="2535475"/>
            <a:ext cx="3297743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Edit profile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5"/>
          <p:cNvSpPr/>
          <p:nvPr/>
        </p:nvSpPr>
        <p:spPr>
          <a:xfrm>
            <a:off x="788393" y="3161119"/>
            <a:ext cx="3326631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my posts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4485596" y="2535475"/>
            <a:ext cx="1730558" cy="66953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Inbox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5"/>
          <p:cNvSpPr/>
          <p:nvPr/>
        </p:nvSpPr>
        <p:spPr>
          <a:xfrm>
            <a:off x="802838" y="3821923"/>
            <a:ext cx="3297744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commented posts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4587144" y="8036750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28" name="矩形 5"/>
          <p:cNvSpPr/>
          <p:nvPr/>
        </p:nvSpPr>
        <p:spPr>
          <a:xfrm>
            <a:off x="802838" y="4482727"/>
            <a:ext cx="3297744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favorite posts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5"/>
          <p:cNvSpPr/>
          <p:nvPr/>
        </p:nvSpPr>
        <p:spPr>
          <a:xfrm>
            <a:off x="802838" y="5143531"/>
            <a:ext cx="3297744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black list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5"/>
          <p:cNvSpPr/>
          <p:nvPr/>
        </p:nvSpPr>
        <p:spPr>
          <a:xfrm>
            <a:off x="3179015" y="5891472"/>
            <a:ext cx="1306581" cy="36400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Block</a:t>
            </a:r>
            <a:r>
              <a:rPr kumimoji="1" lang="en-US" altLang="zh-CN" dirty="0" smtClean="0">
                <a:solidFill>
                  <a:schemeClr val="tx1"/>
                </a:solidFill>
              </a:rPr>
              <a:t> 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38" y="5886145"/>
            <a:ext cx="2376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(User Name)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1377" y="6425459"/>
            <a:ext cx="2376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(Comment Id)</a:t>
            </a:r>
            <a:endParaRPr lang="en-US" dirty="0"/>
          </a:p>
        </p:txBody>
      </p:sp>
      <p:sp>
        <p:nvSpPr>
          <p:cNvPr id="19" name="矩形 5"/>
          <p:cNvSpPr/>
          <p:nvPr/>
        </p:nvSpPr>
        <p:spPr>
          <a:xfrm>
            <a:off x="3187555" y="6417419"/>
            <a:ext cx="1298042" cy="3773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Delete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377" y="6966344"/>
            <a:ext cx="2376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(Post Id)</a:t>
            </a:r>
            <a:endParaRPr lang="en-US" dirty="0"/>
          </a:p>
        </p:txBody>
      </p:sp>
      <p:sp>
        <p:nvSpPr>
          <p:cNvPr id="22" name="矩形 5"/>
          <p:cNvSpPr/>
          <p:nvPr/>
        </p:nvSpPr>
        <p:spPr>
          <a:xfrm>
            <a:off x="3201409" y="6958304"/>
            <a:ext cx="1298042" cy="3773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Delete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396817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34446" y="3079265"/>
              <a:ext cx="86475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search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83674" y="3823855"/>
              <a:ext cx="5188526" cy="5631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6345" y="3863339"/>
              <a:ext cx="176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#The list of posts</a:t>
              </a:r>
              <a:endParaRPr kumimoji="1" lang="zh-CN" altLang="en-US" dirty="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1112911" y="5556764"/>
              <a:ext cx="4963174" cy="688171"/>
              <a:chOff x="1096350" y="4525695"/>
              <a:chExt cx="4963174" cy="68817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1112911" y="4737068"/>
              <a:ext cx="4963174" cy="688171"/>
              <a:chOff x="1096350" y="4525695"/>
              <a:chExt cx="4963174" cy="68817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1112911" y="6391592"/>
              <a:ext cx="4963174" cy="688171"/>
              <a:chOff x="1096350" y="4525695"/>
              <a:chExt cx="4963174" cy="68817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1112911" y="7246018"/>
              <a:ext cx="4963174" cy="688171"/>
              <a:chOff x="1096350" y="4525695"/>
              <a:chExt cx="4963174" cy="68817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1112911" y="8100444"/>
              <a:ext cx="4963174" cy="688171"/>
              <a:chOff x="1096350" y="4525695"/>
              <a:chExt cx="4963174" cy="68817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labels</a:t>
                </a:r>
                <a:endParaRPr kumimoji="1"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Title</a:t>
                </a:r>
                <a:endParaRPr kumimoji="1"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Author</a:t>
                </a:r>
                <a:endParaRPr kumimoji="1"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2381250" y="8975654"/>
              <a:ext cx="997528" cy="344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</a:t>
              </a:r>
              <a:r>
                <a:rPr kumimoji="1" lang="en-US" altLang="zh-CN" dirty="0" smtClean="0"/>
                <a:t>revious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60307" y="8959609"/>
              <a:ext cx="997528" cy="344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Next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34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#My </a:t>
            </a:r>
            <a:r>
              <a:rPr kumimoji="1" lang="en-US" altLang="zh-CN" dirty="0" smtClean="0"/>
              <a:t>posts/</a:t>
            </a:r>
            <a:r>
              <a:rPr kumimoji="1" lang="en-US" altLang="zh-CN" dirty="0" smtClean="0"/>
              <a:t>commented posts </a:t>
            </a:r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6508" y="3062516"/>
            <a:ext cx="4526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7417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Filter1</a:t>
            </a:r>
            <a:endParaRPr lang="en-US" dirty="0"/>
          </a:p>
        </p:txBody>
      </p:sp>
      <p:sp>
        <p:nvSpPr>
          <p:cNvPr id="52" name="Triangle 51"/>
          <p:cNvSpPr/>
          <p:nvPr/>
        </p:nvSpPr>
        <p:spPr>
          <a:xfrm rot="10800000">
            <a:off x="1823923" y="4257566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190507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8594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Filter3</a:t>
            </a:r>
            <a:endParaRPr lang="en-US" dirty="0"/>
          </a:p>
        </p:txBody>
      </p:sp>
      <p:sp>
        <p:nvSpPr>
          <p:cNvPr id="62" name="Triangle 61"/>
          <p:cNvSpPr/>
          <p:nvPr/>
        </p:nvSpPr>
        <p:spPr>
          <a:xfrm rot="10800000">
            <a:off x="4115582" y="4257564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 rot="10800000">
            <a:off x="2952269" y="4257565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526681" y="417849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Filter4</a:t>
            </a:r>
            <a:endParaRPr lang="en-US" dirty="0"/>
          </a:p>
        </p:txBody>
      </p:sp>
      <p:sp>
        <p:nvSpPr>
          <p:cNvPr id="105" name="Triangle 104"/>
          <p:cNvSpPr/>
          <p:nvPr/>
        </p:nvSpPr>
        <p:spPr>
          <a:xfrm rot="10800000">
            <a:off x="5282684" y="4257564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89913" y="4178491"/>
            <a:ext cx="414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3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#Blacklist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1992402" y="804846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Prev</a:t>
            </a:r>
            <a:endParaRPr kumimoji="1" lang="zh-CN" altLang="en-US" dirty="0"/>
          </a:p>
        </p:txBody>
      </p:sp>
      <p:sp>
        <p:nvSpPr>
          <p:cNvPr id="21" name="矩形 16"/>
          <p:cNvSpPr/>
          <p:nvPr/>
        </p:nvSpPr>
        <p:spPr>
          <a:xfrm>
            <a:off x="802838" y="2334324"/>
            <a:ext cx="5188526" cy="5631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10"/>
          <p:cNvSpPr/>
          <p:nvPr/>
        </p:nvSpPr>
        <p:spPr>
          <a:xfrm>
            <a:off x="3668802" y="804846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sp>
        <p:nvSpPr>
          <p:cNvPr id="29" name="矩形 10"/>
          <p:cNvSpPr/>
          <p:nvPr/>
        </p:nvSpPr>
        <p:spPr>
          <a:xfrm>
            <a:off x="998053" y="3538606"/>
            <a:ext cx="2981280" cy="38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User1</a:t>
            </a:r>
            <a:endParaRPr kumimoji="1" lang="zh-CN" altLang="en-US" dirty="0"/>
          </a:p>
        </p:txBody>
      </p:sp>
      <p:sp>
        <p:nvSpPr>
          <p:cNvPr id="30" name="矩形 10"/>
          <p:cNvSpPr/>
          <p:nvPr/>
        </p:nvSpPr>
        <p:spPr>
          <a:xfrm>
            <a:off x="4265906" y="3542459"/>
            <a:ext cx="1527463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10"/>
          <p:cNvSpPr/>
          <p:nvPr/>
        </p:nvSpPr>
        <p:spPr>
          <a:xfrm>
            <a:off x="998053" y="2498349"/>
            <a:ext cx="2981280" cy="814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10"/>
          <p:cNvSpPr/>
          <p:nvPr/>
        </p:nvSpPr>
        <p:spPr>
          <a:xfrm>
            <a:off x="4265906" y="2518989"/>
            <a:ext cx="1527463" cy="793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# of inappropriate comments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998053" y="4211375"/>
            <a:ext cx="2981280" cy="38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User1</a:t>
            </a:r>
            <a:endParaRPr kumimoji="1" lang="zh-CN" altLang="en-US" dirty="0"/>
          </a:p>
        </p:txBody>
      </p:sp>
      <p:sp>
        <p:nvSpPr>
          <p:cNvPr id="34" name="矩形 10"/>
          <p:cNvSpPr/>
          <p:nvPr/>
        </p:nvSpPr>
        <p:spPr>
          <a:xfrm>
            <a:off x="998053" y="4883382"/>
            <a:ext cx="2981280" cy="38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User1</a:t>
            </a:r>
            <a:endParaRPr kumimoji="1" lang="zh-CN" altLang="en-US" dirty="0"/>
          </a:p>
        </p:txBody>
      </p:sp>
      <p:sp>
        <p:nvSpPr>
          <p:cNvPr id="35" name="矩形 10"/>
          <p:cNvSpPr/>
          <p:nvPr/>
        </p:nvSpPr>
        <p:spPr>
          <a:xfrm>
            <a:off x="998053" y="5534266"/>
            <a:ext cx="2981280" cy="38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User1</a:t>
            </a:r>
            <a:endParaRPr kumimoji="1" lang="zh-CN" altLang="en-US" dirty="0"/>
          </a:p>
        </p:txBody>
      </p:sp>
      <p:sp>
        <p:nvSpPr>
          <p:cNvPr id="36" name="矩形 10"/>
          <p:cNvSpPr/>
          <p:nvPr/>
        </p:nvSpPr>
        <p:spPr>
          <a:xfrm>
            <a:off x="4285544" y="4204307"/>
            <a:ext cx="1527463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10"/>
          <p:cNvSpPr/>
          <p:nvPr/>
        </p:nvSpPr>
        <p:spPr>
          <a:xfrm>
            <a:off x="4285543" y="4878858"/>
            <a:ext cx="1527463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10"/>
          <p:cNvSpPr/>
          <p:nvPr/>
        </p:nvSpPr>
        <p:spPr>
          <a:xfrm>
            <a:off x="4283276" y="5556899"/>
            <a:ext cx="1527463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6133" y="62992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4000" dirty="0" smtClean="0"/>
              <a:t>…</a:t>
            </a:r>
            <a:endParaRPr lang="en-US" sz="4000" dirty="0"/>
          </a:p>
        </p:txBody>
      </p:sp>
      <p:sp>
        <p:nvSpPr>
          <p:cNvPr id="39" name="矩形 10"/>
          <p:cNvSpPr/>
          <p:nvPr/>
        </p:nvSpPr>
        <p:spPr>
          <a:xfrm>
            <a:off x="4463901" y="892044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40" name="矩形 10"/>
          <p:cNvSpPr/>
          <p:nvPr/>
        </p:nvSpPr>
        <p:spPr>
          <a:xfrm>
            <a:off x="4318974" y="6987793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41" name="矩形 10"/>
          <p:cNvSpPr/>
          <p:nvPr/>
        </p:nvSpPr>
        <p:spPr>
          <a:xfrm>
            <a:off x="4317580" y="7519690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Delete</a:t>
            </a:r>
            <a:endParaRPr kumimoji="1" lang="zh-CN" altLang="en-US" dirty="0"/>
          </a:p>
        </p:txBody>
      </p:sp>
      <p:sp>
        <p:nvSpPr>
          <p:cNvPr id="42" name="矩形 10"/>
          <p:cNvSpPr/>
          <p:nvPr/>
        </p:nvSpPr>
        <p:spPr>
          <a:xfrm>
            <a:off x="2720731" y="7013598"/>
            <a:ext cx="1383884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(number)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998053" y="7013598"/>
            <a:ext cx="1527463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(User name)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10"/>
          <p:cNvSpPr/>
          <p:nvPr/>
        </p:nvSpPr>
        <p:spPr>
          <a:xfrm>
            <a:off x="998052" y="7519690"/>
            <a:ext cx="1527463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(User name)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#A Certain Post</a:t>
            </a:r>
            <a:endParaRPr kumimoji="1"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48754" y="2506684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48754" y="2977927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48754" y="3449170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48754" y="3927319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67654" y="4387452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8" name="矩形 6"/>
          <p:cNvSpPr/>
          <p:nvPr/>
        </p:nvSpPr>
        <p:spPr>
          <a:xfrm>
            <a:off x="802838" y="2506684"/>
            <a:ext cx="3983766" cy="208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#Description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0" name="矩形 10"/>
          <p:cNvSpPr/>
          <p:nvPr/>
        </p:nvSpPr>
        <p:spPr>
          <a:xfrm>
            <a:off x="4463901" y="892044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21" name="矩形 6"/>
          <p:cNvSpPr/>
          <p:nvPr/>
        </p:nvSpPr>
        <p:spPr>
          <a:xfrm>
            <a:off x="837958" y="3060033"/>
            <a:ext cx="1297717" cy="1221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#image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6"/>
          <p:cNvSpPr/>
          <p:nvPr/>
        </p:nvSpPr>
        <p:spPr>
          <a:xfrm>
            <a:off x="864987" y="4958211"/>
            <a:ext cx="5170753" cy="3461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041" y="5089503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Author1: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988" y="4588879"/>
            <a:ext cx="164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#Comments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9041" y="5467450"/>
            <a:ext cx="3767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Comment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86604" y="5467450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6604" y="5086521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0793" y="1123162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9041" y="5981609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Author2: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6029" y="6350661"/>
            <a:ext cx="3750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Comment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86604" y="6350661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86604" y="5997665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5675" y="6701108"/>
            <a:ext cx="7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4173" y="2651292"/>
            <a:ext cx="10329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3818" y="1392382"/>
            <a:ext cx="189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</a:t>
            </a:r>
          </a:p>
          <a:p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531758" y="2617006"/>
            <a:ext cx="5823176" cy="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587393" y="2151485"/>
            <a:ext cx="0" cy="298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411" y="2214217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Login </a:t>
            </a:r>
            <a:r>
              <a:rPr kumimoji="1" lang="en-US" altLang="zh-CN" dirty="0" smtClean="0"/>
              <a:t>through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17694" y="2953957"/>
            <a:ext cx="1148036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acebook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2838" y="2161599"/>
            <a:ext cx="7897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login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67981" y="2163697"/>
            <a:ext cx="1392381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Registration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4173" y="28711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username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4173" y="3743468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password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86839" y="2953957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86839" y="3743468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86839" y="4532979"/>
            <a:ext cx="11222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submit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7694" y="3752767"/>
            <a:ext cx="1148036" cy="3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Quora</a:t>
            </a:r>
            <a:endParaRPr kumimoji="1" lang="zh-CN" altLang="en-US" dirty="0"/>
          </a:p>
        </p:txBody>
      </p:sp>
      <p:grpSp>
        <p:nvGrpSpPr>
          <p:cNvPr id="20" name="组 56"/>
          <p:cNvGrpSpPr/>
          <p:nvPr/>
        </p:nvGrpSpPr>
        <p:grpSpPr>
          <a:xfrm>
            <a:off x="531758" y="306350"/>
            <a:ext cx="5853544" cy="9243587"/>
            <a:chOff x="609600" y="419958"/>
            <a:chExt cx="5853544" cy="9243587"/>
          </a:xfrm>
        </p:grpSpPr>
        <p:sp>
          <p:nvSpPr>
            <p:cNvPr id="21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24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9" name="文本框 1"/>
          <p:cNvSpPr txBox="1"/>
          <p:nvPr/>
        </p:nvSpPr>
        <p:spPr>
          <a:xfrm>
            <a:off x="802838" y="572542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#Login  </a:t>
            </a:r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10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3818" y="1392382"/>
            <a:ext cx="189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</a:t>
            </a:r>
          </a:p>
          <a:p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531758" y="2617006"/>
            <a:ext cx="5823176" cy="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2838" y="2161599"/>
            <a:ext cx="7897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login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67981" y="2163697"/>
            <a:ext cx="1392381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Registration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4173" y="293868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*username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4173" y="3460582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*password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83372" y="2939738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3372" y="3462680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78281" y="5802587"/>
            <a:ext cx="1122217" cy="46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submit</a:t>
            </a:r>
            <a:endParaRPr kumimoji="1" lang="zh-CN" altLang="en-US" dirty="0"/>
          </a:p>
        </p:txBody>
      </p:sp>
      <p:grpSp>
        <p:nvGrpSpPr>
          <p:cNvPr id="20" name="组 56"/>
          <p:cNvGrpSpPr/>
          <p:nvPr/>
        </p:nvGrpSpPr>
        <p:grpSpPr>
          <a:xfrm>
            <a:off x="531758" y="306350"/>
            <a:ext cx="5853544" cy="9243587"/>
            <a:chOff x="609600" y="419958"/>
            <a:chExt cx="5853544" cy="9243587"/>
          </a:xfrm>
        </p:grpSpPr>
        <p:sp>
          <p:nvSpPr>
            <p:cNvPr id="21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24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9" name="文本框 1"/>
          <p:cNvSpPr txBox="1"/>
          <p:nvPr/>
        </p:nvSpPr>
        <p:spPr>
          <a:xfrm>
            <a:off x="802838" y="572542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#Registration  </a:t>
            </a:r>
            <a:r>
              <a:rPr kumimoji="1" lang="en-US" altLang="zh-CN" dirty="0" smtClean="0"/>
              <a:t>Page(for users)</a:t>
            </a:r>
            <a:endParaRPr kumimoji="1" lang="zh-CN" altLang="en-US" dirty="0"/>
          </a:p>
        </p:txBody>
      </p:sp>
      <p:sp>
        <p:nvSpPr>
          <p:cNvPr id="22" name="文本框 14"/>
          <p:cNvSpPr txBox="1"/>
          <p:nvPr/>
        </p:nvSpPr>
        <p:spPr>
          <a:xfrm>
            <a:off x="634173" y="4007834"/>
            <a:ext cx="20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*Re-enter password</a:t>
            </a:r>
            <a:endParaRPr kumimoji="1" lang="zh-CN" altLang="en-US" dirty="0"/>
          </a:p>
        </p:txBody>
      </p:sp>
      <p:sp>
        <p:nvSpPr>
          <p:cNvPr id="23" name="矩形 16"/>
          <p:cNvSpPr/>
          <p:nvPr/>
        </p:nvSpPr>
        <p:spPr>
          <a:xfrm>
            <a:off x="3883372" y="4007834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14"/>
          <p:cNvSpPr txBox="1"/>
          <p:nvPr/>
        </p:nvSpPr>
        <p:spPr>
          <a:xfrm>
            <a:off x="634173" y="4522064"/>
            <a:ext cx="20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*Email</a:t>
            </a:r>
            <a:endParaRPr kumimoji="1" lang="zh-CN" altLang="en-US" dirty="0"/>
          </a:p>
        </p:txBody>
      </p:sp>
      <p:sp>
        <p:nvSpPr>
          <p:cNvPr id="26" name="矩形 16"/>
          <p:cNvSpPr/>
          <p:nvPr/>
        </p:nvSpPr>
        <p:spPr>
          <a:xfrm>
            <a:off x="3883372" y="4544561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3818" y="1392382"/>
            <a:ext cx="189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</a:t>
            </a:r>
          </a:p>
          <a:p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531758" y="2617006"/>
            <a:ext cx="5823176" cy="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2838" y="2161599"/>
            <a:ext cx="7897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login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67981" y="2163697"/>
            <a:ext cx="1392381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Registration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4173" y="293868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*username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4173" y="3460582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*password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83372" y="2939738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3372" y="3462680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0" name="组 56"/>
          <p:cNvGrpSpPr/>
          <p:nvPr/>
        </p:nvGrpSpPr>
        <p:grpSpPr>
          <a:xfrm>
            <a:off x="531758" y="306350"/>
            <a:ext cx="5853544" cy="9243587"/>
            <a:chOff x="609600" y="419958"/>
            <a:chExt cx="5853544" cy="9243587"/>
          </a:xfrm>
        </p:grpSpPr>
        <p:sp>
          <p:nvSpPr>
            <p:cNvPr id="21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24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9" name="文本框 1"/>
          <p:cNvSpPr txBox="1"/>
          <p:nvPr/>
        </p:nvSpPr>
        <p:spPr>
          <a:xfrm>
            <a:off x="802838" y="572542"/>
            <a:ext cx="37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#Registration  </a:t>
            </a:r>
            <a:r>
              <a:rPr kumimoji="1" lang="en-US" altLang="zh-CN" dirty="0" smtClean="0"/>
              <a:t>Page(for administrators)</a:t>
            </a:r>
            <a:endParaRPr kumimoji="1" lang="zh-CN" altLang="en-US" dirty="0"/>
          </a:p>
        </p:txBody>
      </p:sp>
      <p:sp>
        <p:nvSpPr>
          <p:cNvPr id="22" name="文本框 14"/>
          <p:cNvSpPr txBox="1"/>
          <p:nvPr/>
        </p:nvSpPr>
        <p:spPr>
          <a:xfrm>
            <a:off x="634173" y="4007834"/>
            <a:ext cx="20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*Re-enter password</a:t>
            </a:r>
            <a:endParaRPr kumimoji="1" lang="zh-CN" altLang="en-US" dirty="0"/>
          </a:p>
        </p:txBody>
      </p:sp>
      <p:sp>
        <p:nvSpPr>
          <p:cNvPr id="23" name="矩形 16"/>
          <p:cNvSpPr/>
          <p:nvPr/>
        </p:nvSpPr>
        <p:spPr>
          <a:xfrm>
            <a:off x="3883372" y="4007834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14"/>
          <p:cNvSpPr txBox="1"/>
          <p:nvPr/>
        </p:nvSpPr>
        <p:spPr>
          <a:xfrm>
            <a:off x="634173" y="4522064"/>
            <a:ext cx="20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*Email</a:t>
            </a:r>
            <a:endParaRPr kumimoji="1" lang="zh-CN" altLang="en-US" dirty="0"/>
          </a:p>
        </p:txBody>
      </p:sp>
      <p:sp>
        <p:nvSpPr>
          <p:cNvPr id="26" name="矩形 16"/>
          <p:cNvSpPr/>
          <p:nvPr/>
        </p:nvSpPr>
        <p:spPr>
          <a:xfrm>
            <a:off x="3883372" y="4544561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4"/>
          <p:cNvSpPr txBox="1"/>
          <p:nvPr/>
        </p:nvSpPr>
        <p:spPr>
          <a:xfrm>
            <a:off x="655724" y="5036294"/>
            <a:ext cx="20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*Admission code</a:t>
            </a:r>
            <a:endParaRPr kumimoji="1" lang="zh-CN" altLang="en-US" dirty="0"/>
          </a:p>
        </p:txBody>
      </p:sp>
      <p:sp>
        <p:nvSpPr>
          <p:cNvPr id="27" name="矩形 16"/>
          <p:cNvSpPr/>
          <p:nvPr/>
        </p:nvSpPr>
        <p:spPr>
          <a:xfrm>
            <a:off x="3883372" y="5087635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17"/>
          <p:cNvSpPr/>
          <p:nvPr/>
        </p:nvSpPr>
        <p:spPr>
          <a:xfrm>
            <a:off x="2878281" y="5802587"/>
            <a:ext cx="1122217" cy="46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submit</a:t>
            </a:r>
            <a:endParaRPr kumimoji="1" lang="zh-CN" altLang="en-US" dirty="0"/>
          </a:p>
        </p:txBody>
      </p:sp>
      <p:sp>
        <p:nvSpPr>
          <p:cNvPr id="3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209581" y="2442980"/>
              <a:ext cx="96261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Browse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#New Post</a:t>
            </a:r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838" y="2436772"/>
            <a:ext cx="4347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Upload image)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48754" y="2893986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52" name="Triangle 51"/>
          <p:cNvSpPr/>
          <p:nvPr/>
        </p:nvSpPr>
        <p:spPr>
          <a:xfrm rot="10800000">
            <a:off x="5631646" y="2943566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48754" y="3317540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48754" y="3752648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48754" y="4198554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48754" y="4661630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5" name="Triangle 64"/>
          <p:cNvSpPr/>
          <p:nvPr/>
        </p:nvSpPr>
        <p:spPr>
          <a:xfrm rot="10800000">
            <a:off x="5631646" y="3367120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/>
          <p:cNvSpPr/>
          <p:nvPr/>
        </p:nvSpPr>
        <p:spPr>
          <a:xfrm rot="10800000">
            <a:off x="5631646" y="3834639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/>
          <p:cNvSpPr/>
          <p:nvPr/>
        </p:nvSpPr>
        <p:spPr>
          <a:xfrm rot="10800000">
            <a:off x="5631645" y="4248134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6"/>
          <p:cNvSpPr/>
          <p:nvPr/>
        </p:nvSpPr>
        <p:spPr>
          <a:xfrm>
            <a:off x="802838" y="2949497"/>
            <a:ext cx="3983766" cy="208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69" name="矩形 10"/>
          <p:cNvSpPr/>
          <p:nvPr/>
        </p:nvSpPr>
        <p:spPr>
          <a:xfrm>
            <a:off x="4489378" y="5604116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#User Account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802838" y="2535475"/>
            <a:ext cx="3297743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Edit profile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5"/>
          <p:cNvSpPr/>
          <p:nvPr/>
        </p:nvSpPr>
        <p:spPr>
          <a:xfrm>
            <a:off x="788393" y="3161119"/>
            <a:ext cx="3326631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my posts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4485596" y="2535475"/>
            <a:ext cx="1730558" cy="66953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Inbox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5"/>
          <p:cNvSpPr/>
          <p:nvPr/>
        </p:nvSpPr>
        <p:spPr>
          <a:xfrm>
            <a:off x="802838" y="3821923"/>
            <a:ext cx="3297744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commented posts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4587144" y="8036750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28" name="矩形 5"/>
          <p:cNvSpPr/>
          <p:nvPr/>
        </p:nvSpPr>
        <p:spPr>
          <a:xfrm>
            <a:off x="802838" y="4482727"/>
            <a:ext cx="3297744" cy="43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 favorite posts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#Edit Profile Page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802838" y="2978827"/>
            <a:ext cx="3297743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mtClean="0">
                <a:solidFill>
                  <a:schemeClr val="tx1"/>
                </a:solidFill>
              </a:rPr>
              <a:t>First Name)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5"/>
          <p:cNvSpPr/>
          <p:nvPr/>
        </p:nvSpPr>
        <p:spPr>
          <a:xfrm>
            <a:off x="2853671" y="2386544"/>
            <a:ext cx="1396595" cy="417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General Info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5"/>
          <p:cNvSpPr/>
          <p:nvPr/>
        </p:nvSpPr>
        <p:spPr>
          <a:xfrm>
            <a:off x="773950" y="3584098"/>
            <a:ext cx="3326631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(Last Name)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802838" y="4160593"/>
            <a:ext cx="3297744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(Location)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5"/>
          <p:cNvSpPr/>
          <p:nvPr/>
        </p:nvSpPr>
        <p:spPr>
          <a:xfrm>
            <a:off x="802838" y="4761615"/>
            <a:ext cx="3297744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(Contact Email)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5"/>
          <p:cNvSpPr/>
          <p:nvPr/>
        </p:nvSpPr>
        <p:spPr>
          <a:xfrm>
            <a:off x="802838" y="5362637"/>
            <a:ext cx="3297744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(Phone number)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5"/>
          <p:cNvSpPr/>
          <p:nvPr/>
        </p:nvSpPr>
        <p:spPr>
          <a:xfrm>
            <a:off x="2853671" y="5960496"/>
            <a:ext cx="1396595" cy="417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Preferences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1379" y="649610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4" name="Triangle 33"/>
          <p:cNvSpPr/>
          <p:nvPr/>
        </p:nvSpPr>
        <p:spPr>
          <a:xfrm rot="10800000">
            <a:off x="1661462" y="6545681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15968" y="649610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5890" y="649610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1620" y="7141176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8" name="Triangle 37"/>
          <p:cNvSpPr/>
          <p:nvPr/>
        </p:nvSpPr>
        <p:spPr>
          <a:xfrm rot="10800000">
            <a:off x="1661462" y="7190756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 rot="10800000">
            <a:off x="3145404" y="6545681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 rot="10800000">
            <a:off x="4587145" y="6545681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19276" y="7141176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5" name="矩形 10"/>
          <p:cNvSpPr/>
          <p:nvPr/>
        </p:nvSpPr>
        <p:spPr>
          <a:xfrm>
            <a:off x="4587144" y="8036750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#View Profile Page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802838" y="2978827"/>
            <a:ext cx="3297743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First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5"/>
          <p:cNvSpPr/>
          <p:nvPr/>
        </p:nvSpPr>
        <p:spPr>
          <a:xfrm>
            <a:off x="2853671" y="2386544"/>
            <a:ext cx="1396595" cy="417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General Info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5"/>
          <p:cNvSpPr/>
          <p:nvPr/>
        </p:nvSpPr>
        <p:spPr>
          <a:xfrm>
            <a:off x="773950" y="3584098"/>
            <a:ext cx="3326631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Last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802838" y="4160593"/>
            <a:ext cx="3297744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Location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5"/>
          <p:cNvSpPr/>
          <p:nvPr/>
        </p:nvSpPr>
        <p:spPr>
          <a:xfrm>
            <a:off x="802838" y="4761615"/>
            <a:ext cx="3297744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Contact Email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5"/>
          <p:cNvSpPr/>
          <p:nvPr/>
        </p:nvSpPr>
        <p:spPr>
          <a:xfrm>
            <a:off x="802838" y="5362637"/>
            <a:ext cx="3297744" cy="4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Phone number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5"/>
          <p:cNvSpPr/>
          <p:nvPr/>
        </p:nvSpPr>
        <p:spPr>
          <a:xfrm>
            <a:off x="2853671" y="5960496"/>
            <a:ext cx="1396595" cy="417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Preferences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1379" y="649610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4" name="Triangle 33"/>
          <p:cNvSpPr/>
          <p:nvPr/>
        </p:nvSpPr>
        <p:spPr>
          <a:xfrm rot="10800000">
            <a:off x="1661462" y="6545681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15968" y="649610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5890" y="6496101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1620" y="7141176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Tag1</a:t>
            </a:r>
            <a:endParaRPr lang="en-US" dirty="0"/>
          </a:p>
        </p:txBody>
      </p:sp>
      <p:sp>
        <p:nvSpPr>
          <p:cNvPr id="38" name="Triangle 37"/>
          <p:cNvSpPr/>
          <p:nvPr/>
        </p:nvSpPr>
        <p:spPr>
          <a:xfrm rot="10800000">
            <a:off x="1661462" y="7190756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 rot="10800000">
            <a:off x="3145404" y="6545681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 rot="10800000">
            <a:off x="4587145" y="6545681"/>
            <a:ext cx="323046" cy="270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19276" y="7141176"/>
            <a:ext cx="116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5" name="矩形 10"/>
          <p:cNvSpPr/>
          <p:nvPr/>
        </p:nvSpPr>
        <p:spPr>
          <a:xfrm>
            <a:off x="4587144" y="8036750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28" name="矩形 5"/>
          <p:cNvSpPr/>
          <p:nvPr/>
        </p:nvSpPr>
        <p:spPr>
          <a:xfrm>
            <a:off x="4485596" y="2535475"/>
            <a:ext cx="1730558" cy="66953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Send mail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550356" y="413750"/>
            <a:ext cx="5853544" cy="9243587"/>
            <a:chOff x="609600" y="419958"/>
            <a:chExt cx="5853544" cy="9243587"/>
          </a:xfrm>
        </p:grpSpPr>
        <p:sp>
          <p:nvSpPr>
            <p:cNvPr id="4" name="矩形 3"/>
            <p:cNvSpPr/>
            <p:nvPr/>
          </p:nvSpPr>
          <p:spPr>
            <a:xfrm>
              <a:off x="609600" y="419958"/>
              <a:ext cx="5853543" cy="176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 </a:t>
              </a:r>
              <a:r>
                <a:rPr kumimoji="1" lang="en-US" altLang="zh-CN" dirty="0" smtClean="0"/>
                <a:t>Bar(</a:t>
              </a:r>
              <a:r>
                <a:rPr kumimoji="1" lang="en-US" altLang="zh-CN" dirty="0" smtClean="0"/>
                <a:t>Name, Logo)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181740"/>
              <a:ext cx="5839689" cy="748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2838" y="572542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#Send mail Page</a:t>
            </a:r>
            <a:endParaRPr kumimoji="1" lang="zh-CN" altLang="en-US" dirty="0"/>
          </a:p>
        </p:txBody>
      </p:sp>
      <p:sp>
        <p:nvSpPr>
          <p:cNvPr id="70" name="矩形 17"/>
          <p:cNvSpPr/>
          <p:nvPr/>
        </p:nvSpPr>
        <p:spPr>
          <a:xfrm>
            <a:off x="802838" y="8920444"/>
            <a:ext cx="1196628" cy="51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 to Front</a:t>
            </a:r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4953405" y="559780"/>
            <a:ext cx="1246909" cy="39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User Name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4587144" y="8036750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Send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2607733"/>
            <a:ext cx="4995334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460</Words>
  <Application>Microsoft Macintosh PowerPoint</Application>
  <PresentationFormat>A4 Paper (210x297 mm)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Mangal</vt:lpstr>
      <vt:lpstr>等线</vt:lpstr>
      <vt:lpstr>等线 Light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Zhu</dc:creator>
  <cp:lastModifiedBy>Minqi Wang</cp:lastModifiedBy>
  <cp:revision>25</cp:revision>
  <dcterms:created xsi:type="dcterms:W3CDTF">2017-06-08T14:34:33Z</dcterms:created>
  <dcterms:modified xsi:type="dcterms:W3CDTF">2017-06-09T20:59:19Z</dcterms:modified>
</cp:coreProperties>
</file>