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43"/>
  </p:normalViewPr>
  <p:slideViewPr>
    <p:cSldViewPr snapToGrid="0" snapToObjects="1">
      <p:cViewPr varScale="1">
        <p:scale>
          <a:sx n="62" d="100"/>
          <a:sy n="62" d="100"/>
        </p:scale>
        <p:origin x="27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38C9-EE18-E041-84BE-28E1E481FAFE}" type="datetimeFigureOut">
              <a:rPr kumimoji="1" lang="zh-CN" altLang="en-US" smtClean="0"/>
              <a:t>17/6/8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6743-75CD-F34D-8942-159E7844B2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5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623455" y="457201"/>
            <a:ext cx="5925524" cy="9206344"/>
            <a:chOff x="623455" y="457201"/>
            <a:chExt cx="5925524" cy="9206344"/>
          </a:xfrm>
        </p:grpSpPr>
        <p:sp>
          <p:nvSpPr>
            <p:cNvPr id="4" name="矩形 3"/>
            <p:cNvSpPr/>
            <p:nvPr/>
          </p:nvSpPr>
          <p:spPr>
            <a:xfrm>
              <a:off x="1436653" y="457201"/>
              <a:ext cx="3221182" cy="665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Website Name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198161" y="457201"/>
              <a:ext cx="1350818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login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903753" y="1724889"/>
              <a:ext cx="1350818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post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3455" y="2680854"/>
              <a:ext cx="5839689" cy="69826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5801" y="2057400"/>
              <a:ext cx="1350818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sell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82537" y="2078182"/>
              <a:ext cx="1350818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buy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7754" y="2888671"/>
              <a:ext cx="4568538" cy="7481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83674" y="3002970"/>
              <a:ext cx="1236518" cy="519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description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37113" y="3002970"/>
              <a:ext cx="841665" cy="519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label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33355" y="3013360"/>
              <a:ext cx="1437409" cy="519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location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420591" y="3013360"/>
              <a:ext cx="916133" cy="540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search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83674" y="3823855"/>
              <a:ext cx="5188526" cy="5631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09026" y="3992478"/>
              <a:ext cx="232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Sell list or purchase list</a:t>
              </a:r>
              <a:endParaRPr kumimoji="1" lang="zh-CN" altLang="en-US" dirty="0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1112911" y="5556764"/>
              <a:ext cx="4963174" cy="688171"/>
              <a:chOff x="1096350" y="4525695"/>
              <a:chExt cx="4963174" cy="68817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photo</a:t>
                </a:r>
                <a:endParaRPr kumimoji="1"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description</a:t>
                </a:r>
                <a:endParaRPr kumimoji="1"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price</a:t>
                </a:r>
                <a:endParaRPr kumimoji="1"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1112911" y="4737068"/>
              <a:ext cx="4963174" cy="688171"/>
              <a:chOff x="1096350" y="4525695"/>
              <a:chExt cx="4963174" cy="688171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photo</a:t>
                </a:r>
                <a:endParaRPr kumimoji="1"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description</a:t>
                </a:r>
                <a:endParaRPr kumimoji="1"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price</a:t>
                </a:r>
                <a:endParaRPr kumimoji="1"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1112911" y="6391592"/>
              <a:ext cx="4963174" cy="688171"/>
              <a:chOff x="1096350" y="4525695"/>
              <a:chExt cx="4963174" cy="68817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photo</a:t>
                </a:r>
                <a:endParaRPr kumimoji="1"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description</a:t>
                </a:r>
                <a:endParaRPr kumimoji="1"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price</a:t>
                </a:r>
                <a:endParaRPr kumimoji="1"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1112911" y="7246018"/>
              <a:ext cx="4963174" cy="688171"/>
              <a:chOff x="1096350" y="4525695"/>
              <a:chExt cx="4963174" cy="68817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photo</a:t>
                </a:r>
                <a:endParaRPr kumimoji="1" lang="zh-CN" altLang="en-US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description</a:t>
                </a:r>
                <a:endParaRPr kumimoji="1" lang="zh-CN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price</a:t>
                </a:r>
                <a:endParaRPr kumimoji="1"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1112911" y="8100444"/>
              <a:ext cx="4963174" cy="688171"/>
              <a:chOff x="1096350" y="4525695"/>
              <a:chExt cx="4963174" cy="68817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269640" y="4611194"/>
                <a:ext cx="766979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photo</a:t>
                </a:r>
                <a:endParaRPr kumimoji="1"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220192" y="4611193"/>
                <a:ext cx="1236518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description</a:t>
                </a:r>
                <a:endParaRPr kumimoji="1"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640283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mtClean="0"/>
                  <a:t>price</a:t>
                </a:r>
                <a:endParaRPr kumimoji="1" lang="zh-CN" altLang="en-US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928756" y="4611193"/>
                <a:ext cx="1052945" cy="5195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date</a:t>
                </a:r>
                <a:endParaRPr kumimoji="1" lang="zh-CN" altLang="en-US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096350" y="4525695"/>
                <a:ext cx="4963174" cy="6881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2381250" y="8975654"/>
              <a:ext cx="997528" cy="344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</a:t>
              </a:r>
              <a:r>
                <a:rPr kumimoji="1" lang="en-US" altLang="zh-CN" dirty="0" smtClean="0"/>
                <a:t>revious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660307" y="8959609"/>
              <a:ext cx="997528" cy="344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Next</a:t>
              </a:r>
              <a:endParaRPr kumimoji="1"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8428" y="272535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Home Page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5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7037" y="1246909"/>
            <a:ext cx="6504708" cy="3595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93818" y="1392382"/>
            <a:ext cx="189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Login/Registration</a:t>
            </a:r>
          </a:p>
          <a:p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87037" y="1861021"/>
            <a:ext cx="6504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4655127" y="1861021"/>
            <a:ext cx="0" cy="298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90419" y="2329661"/>
            <a:ext cx="9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Login by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90419" y="2813076"/>
            <a:ext cx="1148036" cy="3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facebook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9545" y="2329661"/>
            <a:ext cx="7897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login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79418" y="2331759"/>
            <a:ext cx="1392381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Registration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9545" y="316763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username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9546" y="3635566"/>
            <a:ext cx="11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password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9582" y="3169730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36672" y="3646393"/>
            <a:ext cx="2270254" cy="367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849581" y="4298649"/>
            <a:ext cx="11222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submit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16236" y="3359686"/>
            <a:ext cx="1148036" cy="35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github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9545" y="311727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Login Page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1274" y="1392382"/>
            <a:ext cx="5257800" cy="6691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4174" y="1683327"/>
            <a:ext cx="2286000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Upload</a:t>
            </a:r>
          </a:p>
          <a:p>
            <a:pPr algn="ctr"/>
            <a:r>
              <a:rPr kumimoji="1" lang="en-US" altLang="zh-CN" dirty="0" smtClean="0"/>
              <a:t>photo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8082" y="5133109"/>
            <a:ext cx="4218709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69328" y="1891145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Sell or buy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69328" y="2452253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price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69327" y="3169226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location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69326" y="3855028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contact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23704" y="7138554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submit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79317" y="457200"/>
            <a:ext cx="22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Post new ad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78083" y="4540830"/>
            <a:ext cx="4218706" cy="40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Add label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8145" y="852055"/>
            <a:ext cx="5444837" cy="6296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782" y="1267691"/>
            <a:ext cx="2182091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Upload </a:t>
            </a:r>
          </a:p>
          <a:p>
            <a:pPr algn="ctr"/>
            <a:r>
              <a:rPr kumimoji="1" lang="en-US" altLang="zh-CN" dirty="0" smtClean="0"/>
              <a:t>photo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94018" y="1454727"/>
            <a:ext cx="1246909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Name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45973" y="2057399"/>
            <a:ext cx="1246909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Age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61560" y="2712024"/>
            <a:ext cx="1246909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Gender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7008" y="3387436"/>
            <a:ext cx="1246909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location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31372" y="4270663"/>
            <a:ext cx="1246909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email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45972" y="4249878"/>
            <a:ext cx="1246909" cy="71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Phone </a:t>
            </a:r>
            <a:r>
              <a:rPr kumimoji="1" lang="en-US" altLang="zh-CN" dirty="0" err="1" smtClean="0"/>
              <a:t>num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08845" y="5387686"/>
            <a:ext cx="3923436" cy="71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prefernece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48394" y="6369627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submit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1479" y="350238"/>
            <a:ext cx="22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Update  user profile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44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5964" y="623455"/>
            <a:ext cx="5257800" cy="6005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8082" y="914400"/>
            <a:ext cx="2286000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photo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06982" y="914400"/>
            <a:ext cx="1963881" cy="257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14800" y="3787484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Sell or buy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14800" y="4348592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price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14799" y="5065565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location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14798" y="5751367"/>
            <a:ext cx="1527463" cy="394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contact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55964" y="7200903"/>
            <a:ext cx="5257800" cy="1646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55964" y="6878781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Comment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55770" y="5468215"/>
            <a:ext cx="1730624" cy="56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 </a:t>
            </a:r>
            <a:r>
              <a:rPr kumimoji="1" lang="en-US" altLang="zh-CN" dirty="0" err="1" smtClean="0"/>
              <a:t>potser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55964" y="153038"/>
            <a:ext cx="19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Information of Post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9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94</Words>
  <Application>Microsoft Macintosh PowerPoint</Application>
  <PresentationFormat>A4 纸张(210x297 毫米)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Zhu</dc:creator>
  <cp:lastModifiedBy>Haitao Zhu</cp:lastModifiedBy>
  <cp:revision>6</cp:revision>
  <dcterms:created xsi:type="dcterms:W3CDTF">2017-06-08T14:34:33Z</dcterms:created>
  <dcterms:modified xsi:type="dcterms:W3CDTF">2017-06-09T02:43:34Z</dcterms:modified>
</cp:coreProperties>
</file>