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3" r:id="rId3"/>
    <p:sldId id="274" r:id="rId4"/>
    <p:sldId id="257" r:id="rId5"/>
    <p:sldId id="258" r:id="rId6"/>
    <p:sldId id="260" r:id="rId7"/>
    <p:sldId id="270" r:id="rId8"/>
    <p:sldId id="261" r:id="rId9"/>
    <p:sldId id="262" r:id="rId10"/>
    <p:sldId id="263" r:id="rId11"/>
    <p:sldId id="264" r:id="rId12"/>
    <p:sldId id="265" r:id="rId13"/>
    <p:sldId id="271" r:id="rId14"/>
    <p:sldId id="266" r:id="rId15"/>
    <p:sldId id="267" r:id="rId16"/>
    <p:sldId id="268" r:id="rId17"/>
    <p:sldId id="269" r:id="rId18"/>
    <p:sldId id="272"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4654"/>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6E019-0B08-CA45-93C7-CE9766CE945A}" type="datetimeFigureOut">
              <a:rPr lang="en-US" smtClean="0"/>
              <a:t>6/18/17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77177-C6B4-F842-A4D4-5BA522FD5CA9}" type="slidenum">
              <a:rPr lang="en-US" smtClean="0"/>
              <a:t>‹#›</a:t>
            </a:fld>
            <a:endParaRPr lang="en-US"/>
          </a:p>
        </p:txBody>
      </p:sp>
    </p:spTree>
    <p:extLst>
      <p:ext uri="{BB962C8B-B14F-4D97-AF65-F5344CB8AC3E}">
        <p14:creationId xmlns:p14="http://schemas.microsoft.com/office/powerpoint/2010/main" val="196543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34823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25363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540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9502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0DAC5-45BC-9149-9C55-CD167D36A919}" type="datetimeFigureOut">
              <a:rPr lang="en-US" smtClean="0"/>
              <a:t>6/18/17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94966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0DAC5-45BC-9149-9C55-CD167D36A919}" type="datetimeFigureOut">
              <a:rPr lang="en-US" smtClean="0"/>
              <a:t>6/18/17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7429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0DAC5-45BC-9149-9C55-CD167D36A919}" type="datetimeFigureOut">
              <a:rPr lang="en-US" smtClean="0"/>
              <a:t>6/18/17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39535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0DAC5-45BC-9149-9C55-CD167D36A919}" type="datetimeFigureOut">
              <a:rPr lang="en-US" smtClean="0"/>
              <a:t>6/18/17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25086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0DAC5-45BC-9149-9C55-CD167D36A919}" type="datetimeFigureOut">
              <a:rPr lang="en-US" smtClean="0"/>
              <a:t>6/18/17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60687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0DAC5-45BC-9149-9C55-CD167D36A919}" type="datetimeFigureOut">
              <a:rPr lang="en-US" smtClean="0"/>
              <a:t>6/18/17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206410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0DAC5-45BC-9149-9C55-CD167D36A919}" type="datetimeFigureOut">
              <a:rPr lang="en-US" smtClean="0"/>
              <a:t>6/18/17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928926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DAC5-45BC-9149-9C55-CD167D36A919}" type="datetimeFigureOut">
              <a:rPr lang="en-US" smtClean="0"/>
              <a:t>6/18/17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D294F-6CAE-324D-9D7E-87228EC558EA}" type="slidenum">
              <a:rPr lang="en-US" smtClean="0"/>
              <a:t>‹#›</a:t>
            </a:fld>
            <a:endParaRPr lang="en-US"/>
          </a:p>
        </p:txBody>
      </p:sp>
    </p:spTree>
    <p:extLst>
      <p:ext uri="{BB962C8B-B14F-4D97-AF65-F5344CB8AC3E}">
        <p14:creationId xmlns:p14="http://schemas.microsoft.com/office/powerpoint/2010/main" val="119124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Document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21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PostDAO</a:t>
            </a:r>
            <a:r>
              <a:rPr lang="en-US" dirty="0" smtClean="0"/>
              <a:t> &lt;Interface&gt;</a:t>
            </a:r>
          </a:p>
          <a:p>
            <a:r>
              <a:rPr lang="en-US" dirty="0" smtClean="0"/>
              <a:t>-- Responsibilities: </a:t>
            </a:r>
          </a:p>
          <a:p>
            <a:pPr lvl="1"/>
            <a:r>
              <a:rPr lang="en-US" dirty="0" smtClean="0"/>
              <a:t>-- Provide the abstraction of operations on the posts’ info in the database</a:t>
            </a:r>
          </a:p>
          <a:p>
            <a:r>
              <a:rPr lang="en-US" dirty="0" smtClean="0"/>
              <a:t>-- Collaborators: None</a:t>
            </a:r>
          </a:p>
        </p:txBody>
      </p:sp>
    </p:spTree>
    <p:extLst>
      <p:ext uri="{BB962C8B-B14F-4D97-AF65-F5344CB8AC3E}">
        <p14:creationId xmlns:p14="http://schemas.microsoft.com/office/powerpoint/2010/main" val="153944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MailDAO</a:t>
            </a:r>
            <a:r>
              <a:rPr lang="en-US" dirty="0" smtClean="0"/>
              <a:t> &lt;Interface&gt;</a:t>
            </a:r>
          </a:p>
          <a:p>
            <a:r>
              <a:rPr lang="en-US" dirty="0" smtClean="0"/>
              <a:t>-- Responsibilities: </a:t>
            </a:r>
          </a:p>
          <a:p>
            <a:pPr lvl="1"/>
            <a:r>
              <a:rPr lang="en-US" dirty="0" smtClean="0"/>
              <a:t>-- Provide the abstraction of operations on the emails’ info in the database</a:t>
            </a:r>
          </a:p>
          <a:p>
            <a:r>
              <a:rPr lang="en-US" dirty="0" smtClean="0"/>
              <a:t>-- Collaborators: None</a:t>
            </a:r>
          </a:p>
        </p:txBody>
      </p:sp>
    </p:spTree>
    <p:extLst>
      <p:ext uri="{BB962C8B-B14F-4D97-AF65-F5344CB8AC3E}">
        <p14:creationId xmlns:p14="http://schemas.microsoft.com/office/powerpoint/2010/main" val="56012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CommentDAO</a:t>
            </a:r>
            <a:r>
              <a:rPr lang="en-US" dirty="0" smtClean="0"/>
              <a:t> &lt;Interface&gt;</a:t>
            </a:r>
          </a:p>
          <a:p>
            <a:r>
              <a:rPr lang="en-US" dirty="0" smtClean="0"/>
              <a:t>-- Responsibilities: </a:t>
            </a:r>
          </a:p>
          <a:p>
            <a:pPr lvl="1"/>
            <a:r>
              <a:rPr lang="en-US" dirty="0" smtClean="0"/>
              <a:t>-- Provide the abstraction of operations on the comments’ info in the database</a:t>
            </a:r>
          </a:p>
          <a:p>
            <a:r>
              <a:rPr lang="en-US" dirty="0" smtClean="0"/>
              <a:t>-- Collaborators: None</a:t>
            </a:r>
          </a:p>
        </p:txBody>
      </p:sp>
    </p:spTree>
    <p:extLst>
      <p:ext uri="{BB962C8B-B14F-4D97-AF65-F5344CB8AC3E}">
        <p14:creationId xmlns:p14="http://schemas.microsoft.com/office/powerpoint/2010/main" val="3056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ProfileDAO</a:t>
            </a:r>
            <a:r>
              <a:rPr lang="en-US" dirty="0" smtClean="0"/>
              <a:t> &lt;Interface&gt;</a:t>
            </a:r>
          </a:p>
          <a:p>
            <a:r>
              <a:rPr lang="en-US" dirty="0" smtClean="0"/>
              <a:t>-- Responsibilities: </a:t>
            </a:r>
          </a:p>
          <a:p>
            <a:pPr lvl="1"/>
            <a:r>
              <a:rPr lang="en-US" dirty="0" smtClean="0"/>
              <a:t>-- Provide the abstraction of operations on the profiles’ info in the database</a:t>
            </a:r>
          </a:p>
          <a:p>
            <a:r>
              <a:rPr lang="en-US" dirty="0" smtClean="0"/>
              <a:t>-- Collaborators: None</a:t>
            </a:r>
          </a:p>
        </p:txBody>
      </p:sp>
    </p:spTree>
    <p:extLst>
      <p:ext uri="{BB962C8B-B14F-4D97-AF65-F5344CB8AC3E}">
        <p14:creationId xmlns:p14="http://schemas.microsoft.com/office/powerpoint/2010/main" val="181135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UserDAOImple</a:t>
            </a:r>
            <a:endParaRPr lang="en-US" dirty="0"/>
          </a:p>
          <a:p>
            <a:r>
              <a:rPr lang="en-US" dirty="0" smtClean="0"/>
              <a:t>-- Responsibilities: </a:t>
            </a:r>
          </a:p>
          <a:p>
            <a:pPr lvl="1"/>
            <a:r>
              <a:rPr lang="en-US" dirty="0" smtClean="0"/>
              <a:t>-- store a newly created user’s information in the database</a:t>
            </a:r>
          </a:p>
          <a:p>
            <a:pPr lvl="1"/>
            <a:r>
              <a:rPr lang="en-US" dirty="0" smtClean="0"/>
              <a:t>-- update/delete a user’s information in the database</a:t>
            </a:r>
          </a:p>
          <a:p>
            <a:pPr lvl="1"/>
            <a:endParaRPr lang="en-US" dirty="0" smtClean="0"/>
          </a:p>
          <a:p>
            <a:r>
              <a:rPr lang="en-US" dirty="0" smtClean="0"/>
              <a:t>-- Collaborators: </a:t>
            </a:r>
            <a:r>
              <a:rPr lang="en-US" dirty="0" err="1" smtClean="0"/>
              <a:t>UserDAO</a:t>
            </a:r>
            <a:r>
              <a:rPr lang="en-US" dirty="0" smtClean="0"/>
              <a:t> (implements)</a:t>
            </a:r>
          </a:p>
        </p:txBody>
      </p:sp>
    </p:spTree>
    <p:extLst>
      <p:ext uri="{BB962C8B-B14F-4D97-AF65-F5344CB8AC3E}">
        <p14:creationId xmlns:p14="http://schemas.microsoft.com/office/powerpoint/2010/main" val="57673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PostDAOImple</a:t>
            </a:r>
            <a:endParaRPr lang="en-US" dirty="0"/>
          </a:p>
          <a:p>
            <a:r>
              <a:rPr lang="en-US" dirty="0" smtClean="0"/>
              <a:t>-- Responsibilities: </a:t>
            </a:r>
          </a:p>
          <a:p>
            <a:pPr lvl="1"/>
            <a:r>
              <a:rPr lang="en-US" dirty="0" smtClean="0"/>
              <a:t>-- store a newly created post’s information in the database</a:t>
            </a:r>
          </a:p>
          <a:p>
            <a:pPr lvl="1"/>
            <a:r>
              <a:rPr lang="en-US" dirty="0" smtClean="0"/>
              <a:t>-- update/delete a post’s information in the database</a:t>
            </a:r>
          </a:p>
          <a:p>
            <a:pPr lvl="1"/>
            <a:endParaRPr lang="en-US" dirty="0" smtClean="0"/>
          </a:p>
          <a:p>
            <a:r>
              <a:rPr lang="en-US" dirty="0" smtClean="0"/>
              <a:t>-- Collaborators: </a:t>
            </a:r>
            <a:r>
              <a:rPr lang="en-US" dirty="0" err="1" smtClean="0"/>
              <a:t>PostDAO</a:t>
            </a:r>
            <a:r>
              <a:rPr lang="en-US" dirty="0" smtClean="0"/>
              <a:t> (implements)</a:t>
            </a:r>
          </a:p>
        </p:txBody>
      </p:sp>
    </p:spTree>
    <p:extLst>
      <p:ext uri="{BB962C8B-B14F-4D97-AF65-F5344CB8AC3E}">
        <p14:creationId xmlns:p14="http://schemas.microsoft.com/office/powerpoint/2010/main" val="140144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MailDAOImple</a:t>
            </a:r>
            <a:endParaRPr lang="en-US" dirty="0"/>
          </a:p>
          <a:p>
            <a:r>
              <a:rPr lang="en-US" dirty="0" smtClean="0"/>
              <a:t>-- Responsibilities: </a:t>
            </a:r>
          </a:p>
          <a:p>
            <a:pPr lvl="1"/>
            <a:r>
              <a:rPr lang="en-US" dirty="0" smtClean="0"/>
              <a:t>-- store a newly created email’s information in the database</a:t>
            </a:r>
          </a:p>
          <a:p>
            <a:pPr lvl="1"/>
            <a:r>
              <a:rPr lang="en-US" dirty="0" smtClean="0"/>
              <a:t>-- update/delete a email’s information in the database</a:t>
            </a:r>
          </a:p>
          <a:p>
            <a:pPr lvl="1"/>
            <a:endParaRPr lang="en-US" dirty="0" smtClean="0"/>
          </a:p>
          <a:p>
            <a:r>
              <a:rPr lang="en-US" dirty="0" smtClean="0"/>
              <a:t>-- Collaborators: </a:t>
            </a:r>
            <a:r>
              <a:rPr lang="en-US" dirty="0" err="1" smtClean="0"/>
              <a:t>MailDAO</a:t>
            </a:r>
            <a:r>
              <a:rPr lang="en-US" dirty="0" smtClean="0"/>
              <a:t> (implements)</a:t>
            </a:r>
          </a:p>
        </p:txBody>
      </p:sp>
    </p:spTree>
    <p:extLst>
      <p:ext uri="{BB962C8B-B14F-4D97-AF65-F5344CB8AC3E}">
        <p14:creationId xmlns:p14="http://schemas.microsoft.com/office/powerpoint/2010/main" val="39520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CommentDAOImple</a:t>
            </a:r>
            <a:endParaRPr lang="en-US" dirty="0"/>
          </a:p>
          <a:p>
            <a:r>
              <a:rPr lang="en-US" dirty="0" smtClean="0"/>
              <a:t>-- Responsibilities: </a:t>
            </a:r>
          </a:p>
          <a:p>
            <a:pPr lvl="1"/>
            <a:r>
              <a:rPr lang="en-US" dirty="0" smtClean="0"/>
              <a:t>-- store a newly created comment’s information in the database</a:t>
            </a:r>
          </a:p>
          <a:p>
            <a:pPr lvl="1"/>
            <a:r>
              <a:rPr lang="en-US" dirty="0" smtClean="0"/>
              <a:t>-- update/delete a comment’s information in the database</a:t>
            </a:r>
          </a:p>
          <a:p>
            <a:pPr lvl="1"/>
            <a:endParaRPr lang="en-US" dirty="0" smtClean="0"/>
          </a:p>
          <a:p>
            <a:r>
              <a:rPr lang="en-US" dirty="0" smtClean="0"/>
              <a:t>-- Collaborators: </a:t>
            </a:r>
            <a:r>
              <a:rPr lang="en-US" dirty="0" err="1" smtClean="0"/>
              <a:t>CommentDAO</a:t>
            </a:r>
            <a:r>
              <a:rPr lang="en-US" dirty="0" smtClean="0"/>
              <a:t> (implements)</a:t>
            </a:r>
          </a:p>
        </p:txBody>
      </p:sp>
    </p:spTree>
    <p:extLst>
      <p:ext uri="{BB962C8B-B14F-4D97-AF65-F5344CB8AC3E}">
        <p14:creationId xmlns:p14="http://schemas.microsoft.com/office/powerpoint/2010/main" val="125496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ProfileDAOImple</a:t>
            </a:r>
            <a:endParaRPr lang="en-US" dirty="0"/>
          </a:p>
          <a:p>
            <a:r>
              <a:rPr lang="en-US" dirty="0" smtClean="0"/>
              <a:t>-- Responsibilities: </a:t>
            </a:r>
          </a:p>
          <a:p>
            <a:pPr lvl="1"/>
            <a:r>
              <a:rPr lang="en-US" dirty="0" smtClean="0"/>
              <a:t>-- store a newly created profile’s information in the database</a:t>
            </a:r>
          </a:p>
          <a:p>
            <a:pPr lvl="1"/>
            <a:r>
              <a:rPr lang="en-US" dirty="0" smtClean="0"/>
              <a:t>-- update/delete a profile’s information in the database</a:t>
            </a:r>
          </a:p>
          <a:p>
            <a:pPr lvl="1"/>
            <a:endParaRPr lang="en-US" dirty="0" smtClean="0"/>
          </a:p>
          <a:p>
            <a:r>
              <a:rPr lang="en-US" dirty="0" smtClean="0"/>
              <a:t>-- Collaborators: </a:t>
            </a:r>
            <a:r>
              <a:rPr lang="en-US" dirty="0" err="1" smtClean="0"/>
              <a:t>CommentDAO</a:t>
            </a:r>
            <a:r>
              <a:rPr lang="en-US" dirty="0" smtClean="0"/>
              <a:t> (implements)</a:t>
            </a:r>
          </a:p>
        </p:txBody>
      </p:sp>
    </p:spTree>
    <p:extLst>
      <p:ext uri="{BB962C8B-B14F-4D97-AF65-F5344CB8AC3E}">
        <p14:creationId xmlns:p14="http://schemas.microsoft.com/office/powerpoint/2010/main" val="13447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Interaction and Environment</a:t>
            </a:r>
            <a:endParaRPr lang="en-US" dirty="0"/>
          </a:p>
        </p:txBody>
      </p:sp>
      <p:sp>
        <p:nvSpPr>
          <p:cNvPr id="3" name="Content Placeholder 2"/>
          <p:cNvSpPr>
            <a:spLocks noGrp="1"/>
          </p:cNvSpPr>
          <p:nvPr>
            <p:ph idx="1"/>
          </p:nvPr>
        </p:nvSpPr>
        <p:spPr/>
        <p:txBody>
          <a:bodyPr/>
          <a:lstStyle/>
          <a:p>
            <a:r>
              <a:rPr lang="en-US" dirty="0" smtClean="0"/>
              <a:t>The technologies will be using are:</a:t>
            </a:r>
          </a:p>
          <a:p>
            <a:pPr lvl="1"/>
            <a:r>
              <a:rPr lang="en-US" dirty="0" smtClean="0"/>
              <a:t>Server: </a:t>
            </a:r>
            <a:r>
              <a:rPr lang="en-US" dirty="0" err="1" smtClean="0"/>
              <a:t>Node.js</a:t>
            </a:r>
            <a:r>
              <a:rPr lang="en-US" dirty="0" smtClean="0"/>
              <a:t>, Express framework</a:t>
            </a:r>
          </a:p>
          <a:p>
            <a:pPr lvl="1"/>
            <a:r>
              <a:rPr lang="en-US" dirty="0" smtClean="0"/>
              <a:t>Database: </a:t>
            </a:r>
            <a:r>
              <a:rPr lang="en-US" dirty="0" err="1" smtClean="0"/>
              <a:t>Nedb</a:t>
            </a:r>
            <a:endParaRPr lang="en-US" dirty="0" smtClean="0"/>
          </a:p>
          <a:p>
            <a:pPr lvl="1"/>
            <a:r>
              <a:rPr lang="en-US" dirty="0" smtClean="0"/>
              <a:t>Front-end: HTML5, CSS, plaint JavaScript</a:t>
            </a:r>
            <a:endParaRPr lang="en-US" dirty="0"/>
          </a:p>
          <a:p>
            <a:r>
              <a:rPr lang="en-US" dirty="0" smtClean="0"/>
              <a:t>The users will be able to use our application through a PC on a modernly widely used browser(e.g. Safari, Chrome)</a:t>
            </a:r>
          </a:p>
        </p:txBody>
      </p:sp>
    </p:spTree>
    <p:extLst>
      <p:ext uri="{BB962C8B-B14F-4D97-AF65-F5344CB8AC3E}">
        <p14:creationId xmlns:p14="http://schemas.microsoft.com/office/powerpoint/2010/main" val="192257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App</a:t>
            </a:r>
            <a:endParaRPr lang="en-US" dirty="0"/>
          </a:p>
          <a:p>
            <a:r>
              <a:rPr lang="en-US" dirty="0" smtClean="0"/>
              <a:t>-- Responsibilities: </a:t>
            </a:r>
          </a:p>
          <a:p>
            <a:pPr lvl="1"/>
            <a:r>
              <a:rPr lang="en-US" dirty="0" smtClean="0"/>
              <a:t>-- Register a new user/admin, recording the basic account info in the database</a:t>
            </a:r>
          </a:p>
          <a:p>
            <a:pPr lvl="1"/>
            <a:r>
              <a:rPr lang="en-US" dirty="0" smtClean="0"/>
              <a:t>-- Create a new post/mail/profile and record its info in the database</a:t>
            </a:r>
          </a:p>
          <a:p>
            <a:pPr lvl="1"/>
            <a:r>
              <a:rPr lang="en-US" dirty="0" smtClean="0"/>
              <a:t>-- Construct the server</a:t>
            </a:r>
          </a:p>
          <a:p>
            <a:pPr lvl="1"/>
            <a:endParaRPr lang="en-US" dirty="0" smtClean="0"/>
          </a:p>
          <a:p>
            <a:r>
              <a:rPr lang="en-US" dirty="0" smtClean="0"/>
              <a:t>-- Collaborators: None</a:t>
            </a:r>
          </a:p>
        </p:txBody>
      </p:sp>
    </p:spTree>
    <p:extLst>
      <p:ext uri="{BB962C8B-B14F-4D97-AF65-F5344CB8AC3E}">
        <p14:creationId xmlns:p14="http://schemas.microsoft.com/office/powerpoint/2010/main" val="182345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502837" cy="4351338"/>
          </a:xfrm>
        </p:spPr>
      </p:pic>
      <p:sp>
        <p:nvSpPr>
          <p:cNvPr id="5" name="TextBox 4"/>
          <p:cNvSpPr txBox="1"/>
          <p:nvPr/>
        </p:nvSpPr>
        <p:spPr>
          <a:xfrm>
            <a:off x="6853238" y="1690688"/>
            <a:ext cx="4500562" cy="1477328"/>
          </a:xfrm>
          <a:prstGeom prst="rect">
            <a:avLst/>
          </a:prstGeom>
          <a:noFill/>
        </p:spPr>
        <p:txBody>
          <a:bodyPr wrap="square" rtlCol="0">
            <a:spAutoFit/>
          </a:bodyPr>
          <a:lstStyle/>
          <a:p>
            <a:r>
              <a:rPr lang="en-US" b="1" dirty="0" smtClean="0"/>
              <a:t>Data transmission:</a:t>
            </a:r>
          </a:p>
          <a:p>
            <a:endParaRPr lang="en-US" b="1" dirty="0"/>
          </a:p>
          <a:p>
            <a:r>
              <a:rPr lang="en-US" b="1" dirty="0" smtClean="0"/>
              <a:t>Between Client and Server: AJAX requests and </a:t>
            </a:r>
            <a:r>
              <a:rPr lang="en-US" b="1" dirty="0" err="1" smtClean="0"/>
              <a:t>json</a:t>
            </a:r>
            <a:r>
              <a:rPr lang="en-US" b="1" dirty="0" smtClean="0"/>
              <a:t> responses</a:t>
            </a:r>
            <a:endParaRPr lang="en-US" b="1" dirty="0"/>
          </a:p>
          <a:p>
            <a:r>
              <a:rPr lang="en-US" b="1" dirty="0" smtClean="0"/>
              <a:t>Between Server and database: </a:t>
            </a:r>
            <a:r>
              <a:rPr lang="en-US" b="1" dirty="0" err="1" smtClean="0"/>
              <a:t>json</a:t>
            </a:r>
            <a:endParaRPr lang="en-US" b="1" dirty="0"/>
          </a:p>
        </p:txBody>
      </p:sp>
    </p:spTree>
    <p:extLst>
      <p:ext uri="{BB962C8B-B14F-4D97-AF65-F5344CB8AC3E}">
        <p14:creationId xmlns:p14="http://schemas.microsoft.com/office/powerpoint/2010/main" val="386764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design pattern</a:t>
            </a:r>
            <a:endParaRPr lang="en-US" dirty="0"/>
          </a:p>
        </p:txBody>
      </p:sp>
      <p:sp>
        <p:nvSpPr>
          <p:cNvPr id="3" name="Content Placeholder 2"/>
          <p:cNvSpPr>
            <a:spLocks noGrp="1"/>
          </p:cNvSpPr>
          <p:nvPr>
            <p:ph idx="1"/>
          </p:nvPr>
        </p:nvSpPr>
        <p:spPr/>
        <p:txBody>
          <a:bodyPr/>
          <a:lstStyle/>
          <a:p>
            <a:r>
              <a:rPr lang="en-US" dirty="0" smtClean="0"/>
              <a:t>The design pattern is MVC</a:t>
            </a:r>
          </a:p>
          <a:p>
            <a:r>
              <a:rPr lang="en-US" dirty="0" smtClean="0"/>
              <a:t>View: The views are described in html text</a:t>
            </a:r>
          </a:p>
          <a:p>
            <a:r>
              <a:rPr lang="en-US" dirty="0" smtClean="0"/>
              <a:t>Model: The model contains the database, API and all object definitions(user, post etc.)</a:t>
            </a:r>
          </a:p>
          <a:p>
            <a:r>
              <a:rPr lang="en-US" dirty="0" smtClean="0"/>
              <a:t>Controller: The controller provides a layer setting between views and the model. Specifically, the controller defines how information are derived from front-end html(buttons, forms etc.), how information are retrieved from the database and what calculations are done between the client-server interaction to make successful communication</a:t>
            </a:r>
            <a:endParaRPr lang="en-US" dirty="0"/>
          </a:p>
        </p:txBody>
      </p:sp>
    </p:spTree>
    <p:extLst>
      <p:ext uri="{BB962C8B-B14F-4D97-AF65-F5344CB8AC3E}">
        <p14:creationId xmlns:p14="http://schemas.microsoft.com/office/powerpoint/2010/main" val="406021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job of classes</a:t>
            </a:r>
            <a:endParaRPr lang="en-US" dirty="0"/>
          </a:p>
        </p:txBody>
      </p:sp>
      <p:sp>
        <p:nvSpPr>
          <p:cNvPr id="3" name="Content Placeholder 2"/>
          <p:cNvSpPr>
            <a:spLocks noGrp="1"/>
          </p:cNvSpPr>
          <p:nvPr>
            <p:ph idx="1"/>
          </p:nvPr>
        </p:nvSpPr>
        <p:spPr/>
        <p:txBody>
          <a:bodyPr/>
          <a:lstStyle/>
          <a:p>
            <a:r>
              <a:rPr lang="en-US" dirty="0" smtClean="0"/>
              <a:t>The class </a:t>
            </a:r>
            <a:r>
              <a:rPr lang="en-US" dirty="0" err="1" smtClean="0"/>
              <a:t>UINavigator</a:t>
            </a:r>
            <a:r>
              <a:rPr lang="en-US" dirty="0" smtClean="0"/>
              <a:t> is created for specifying the responsibilities of all front-end views(buttons, forms etc.) by giving definition of the events will be triggered once the user input are passed through views.</a:t>
            </a:r>
          </a:p>
          <a:p>
            <a:r>
              <a:rPr lang="en-US" dirty="0" smtClean="0"/>
              <a:t>The classes User, Post, Comment, Administrator and Profile are served as a cache place for better organizing information derived from front-end user input or retrieved from the database.</a:t>
            </a:r>
          </a:p>
          <a:p>
            <a:r>
              <a:rPr lang="en-US" dirty="0" smtClean="0"/>
              <a:t>The classes App and all interface implementations are responsible for directly accessing database. </a:t>
            </a:r>
            <a:endParaRPr lang="en-US" dirty="0"/>
          </a:p>
        </p:txBody>
      </p:sp>
    </p:spTree>
    <p:extLst>
      <p:ext uri="{BB962C8B-B14F-4D97-AF65-F5344CB8AC3E}">
        <p14:creationId xmlns:p14="http://schemas.microsoft.com/office/powerpoint/2010/main" val="945842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strategy for errors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4 types of errors that users might encounter when using our app:</a:t>
            </a:r>
          </a:p>
          <a:p>
            <a:r>
              <a:rPr lang="en-US" dirty="0" smtClean="0"/>
              <a:t>-- Unexpected user input: If the user provide meaningless or bad information through views, we will prompt a message with hint to the user, asking for valid input.</a:t>
            </a:r>
          </a:p>
          <a:p>
            <a:r>
              <a:rPr lang="en-US" dirty="0" smtClean="0"/>
              <a:t>-- Connection error between the client and the server: In this case, the AJAX requests are not properly received by the server. Then we will prompt a message and ask the user to try again while check to see if there is some bug in the code or if the problem comes from somewhere else.</a:t>
            </a:r>
          </a:p>
          <a:p>
            <a:r>
              <a:rPr lang="en-US" dirty="0" smtClean="0"/>
              <a:t>-- Internal server error: This happens when there are some errors occurred when the server is processing information, which are probably bugs in the routers’ event handler functions or any functions for data calculation. Then we will prompt a message to tell the user that they have to wait until we solve the server’s bug</a:t>
            </a:r>
          </a:p>
          <a:p>
            <a:r>
              <a:rPr lang="en-US" dirty="0" smtClean="0"/>
              <a:t>-- Database error: There might also be some errors exist in the </a:t>
            </a:r>
            <a:r>
              <a:rPr lang="en-US" dirty="0" err="1" smtClean="0"/>
              <a:t>Nedb</a:t>
            </a:r>
            <a:r>
              <a:rPr lang="en-US" dirty="0" smtClean="0"/>
              <a:t> database(although not so possible). However, if there are, we will try to contact </a:t>
            </a:r>
            <a:r>
              <a:rPr lang="en-US" dirty="0" err="1" smtClean="0"/>
              <a:t>Nedb’s</a:t>
            </a:r>
            <a:r>
              <a:rPr lang="en-US" dirty="0" smtClean="0"/>
              <a:t> developers to inform them of the bugs or directly contribute to fix the bugs in </a:t>
            </a:r>
            <a:r>
              <a:rPr lang="en-US" dirty="0" err="1" smtClean="0"/>
              <a:t>Nedb</a:t>
            </a:r>
            <a:r>
              <a:rPr lang="en-US" dirty="0" smtClean="0"/>
              <a:t>(since it is open-source on </a:t>
            </a:r>
            <a:r>
              <a:rPr lang="en-US" dirty="0" err="1" smtClean="0"/>
              <a:t>Github</a:t>
            </a:r>
            <a:r>
              <a:rPr lang="en-US" dirty="0" smtClean="0"/>
              <a:t>). In this case, we still have to prompt a message to tell the user that they have to wait until everything is fixed.</a:t>
            </a:r>
            <a:endParaRPr lang="en-US" dirty="0"/>
          </a:p>
        </p:txBody>
      </p:sp>
    </p:spTree>
    <p:extLst>
      <p:ext uri="{BB962C8B-B14F-4D97-AF65-F5344CB8AC3E}">
        <p14:creationId xmlns:p14="http://schemas.microsoft.com/office/powerpoint/2010/main" val="1508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UINavigator</a:t>
            </a:r>
            <a:endParaRPr lang="en-US" dirty="0"/>
          </a:p>
          <a:p>
            <a:r>
              <a:rPr lang="en-US" dirty="0" smtClean="0"/>
              <a:t>-- Responsibilities: </a:t>
            </a:r>
          </a:p>
          <a:p>
            <a:pPr lvl="1"/>
            <a:r>
              <a:rPr lang="en-US" dirty="0" smtClean="0"/>
              <a:t>-- Define the functions/responsibilities of all front-end </a:t>
            </a:r>
            <a:r>
              <a:rPr lang="en-US" dirty="0" err="1" smtClean="0"/>
              <a:t>buttons&amp;forms</a:t>
            </a:r>
            <a:r>
              <a:rPr lang="en-US" dirty="0"/>
              <a:t> </a:t>
            </a:r>
            <a:r>
              <a:rPr lang="en-US" dirty="0" smtClean="0"/>
              <a:t>interacting with the back-end database  </a:t>
            </a:r>
          </a:p>
          <a:p>
            <a:pPr lvl="1"/>
            <a:endParaRPr lang="en-US" dirty="0" smtClean="0"/>
          </a:p>
          <a:p>
            <a:r>
              <a:rPr lang="en-US" dirty="0" smtClean="0"/>
              <a:t>-- Collaborators: None</a:t>
            </a:r>
          </a:p>
        </p:txBody>
      </p:sp>
    </p:spTree>
    <p:extLst>
      <p:ext uri="{BB962C8B-B14F-4D97-AF65-F5344CB8AC3E}">
        <p14:creationId xmlns:p14="http://schemas.microsoft.com/office/powerpoint/2010/main" val="64119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numCol="1"/>
          <a:lstStyle/>
          <a:p>
            <a:r>
              <a:rPr lang="en-US" dirty="0" smtClean="0"/>
              <a:t>-- Name: User</a:t>
            </a:r>
          </a:p>
          <a:p>
            <a:r>
              <a:rPr lang="en-US" dirty="0" smtClean="0"/>
              <a:t>-- Responsibilities: </a:t>
            </a:r>
          </a:p>
          <a:p>
            <a:pPr lvl="1"/>
            <a:r>
              <a:rPr lang="en-US" dirty="0" smtClean="0"/>
              <a:t>-- Knows its username and password</a:t>
            </a:r>
          </a:p>
          <a:p>
            <a:pPr lvl="1"/>
            <a:r>
              <a:rPr lang="en-US" dirty="0" smtClean="0"/>
              <a:t>-- Can update/delete the user’s basic info</a:t>
            </a:r>
          </a:p>
          <a:p>
            <a:pPr lvl="1"/>
            <a:r>
              <a:rPr lang="en-US" dirty="0" smtClean="0"/>
              <a:t>-- Can create/delete/update its posts and edit its profile</a:t>
            </a:r>
          </a:p>
          <a:p>
            <a:pPr lvl="1"/>
            <a:r>
              <a:rPr lang="en-US" dirty="0" smtClean="0"/>
              <a:t>-- Can send/receive email</a:t>
            </a:r>
          </a:p>
          <a:p>
            <a:r>
              <a:rPr lang="en-US" dirty="0" smtClean="0"/>
              <a:t>-- Collaborators: </a:t>
            </a:r>
            <a:r>
              <a:rPr lang="en-US" dirty="0" err="1" smtClean="0"/>
              <a:t>UserDAOImple</a:t>
            </a:r>
            <a:r>
              <a:rPr lang="en-US" dirty="0" smtClean="0"/>
              <a:t>, Post, Profile, Mail, App</a:t>
            </a:r>
          </a:p>
        </p:txBody>
      </p:sp>
    </p:spTree>
    <p:extLst>
      <p:ext uri="{BB962C8B-B14F-4D97-AF65-F5344CB8AC3E}">
        <p14:creationId xmlns:p14="http://schemas.microsoft.com/office/powerpoint/2010/main" val="146705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Post</a:t>
            </a:r>
          </a:p>
          <a:p>
            <a:r>
              <a:rPr lang="en-US" dirty="0" smtClean="0"/>
              <a:t>-- Responsibilities: </a:t>
            </a:r>
          </a:p>
          <a:p>
            <a:pPr lvl="1"/>
            <a:r>
              <a:rPr lang="en-US" dirty="0" smtClean="0"/>
              <a:t>-- Knows who makes the post</a:t>
            </a:r>
          </a:p>
          <a:p>
            <a:pPr lvl="1"/>
            <a:r>
              <a:rPr lang="en-US" dirty="0" smtClean="0"/>
              <a:t>-- Knows the basic info(id, </a:t>
            </a:r>
            <a:r>
              <a:rPr lang="en-US" dirty="0" err="1" smtClean="0"/>
              <a:t>date&amp;time</a:t>
            </a:r>
            <a:r>
              <a:rPr lang="en-US" dirty="0" smtClean="0"/>
              <a:t>, content) of the post</a:t>
            </a:r>
          </a:p>
          <a:p>
            <a:pPr lvl="1"/>
            <a:r>
              <a:rPr lang="en-US" dirty="0" smtClean="0"/>
              <a:t>-- Can update/delete this post’s info</a:t>
            </a:r>
          </a:p>
          <a:p>
            <a:r>
              <a:rPr lang="en-US" dirty="0" smtClean="0"/>
              <a:t>-- Collaborators: </a:t>
            </a:r>
            <a:r>
              <a:rPr lang="en-US" dirty="0" err="1" smtClean="0"/>
              <a:t>PostDAOImple</a:t>
            </a:r>
            <a:endParaRPr lang="en-US" dirty="0" smtClean="0"/>
          </a:p>
        </p:txBody>
      </p:sp>
    </p:spTree>
    <p:extLst>
      <p:ext uri="{BB962C8B-B14F-4D97-AF65-F5344CB8AC3E}">
        <p14:creationId xmlns:p14="http://schemas.microsoft.com/office/powerpoint/2010/main" val="5094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Mail</a:t>
            </a:r>
          </a:p>
          <a:p>
            <a:r>
              <a:rPr lang="en-US" dirty="0" smtClean="0"/>
              <a:t>-- Responsibilities: </a:t>
            </a:r>
          </a:p>
          <a:p>
            <a:pPr lvl="1"/>
            <a:r>
              <a:rPr lang="en-US" dirty="0" smtClean="0"/>
              <a:t>-- Knows the sender and receiver</a:t>
            </a:r>
          </a:p>
          <a:p>
            <a:pPr lvl="1"/>
            <a:r>
              <a:rPr lang="en-US" dirty="0" smtClean="0"/>
              <a:t>-- Knows the basic info(id, </a:t>
            </a:r>
            <a:r>
              <a:rPr lang="en-US" dirty="0" err="1" smtClean="0"/>
              <a:t>date&amp;time</a:t>
            </a:r>
            <a:r>
              <a:rPr lang="en-US" dirty="0" smtClean="0"/>
              <a:t>, content) of the email</a:t>
            </a:r>
          </a:p>
          <a:p>
            <a:pPr lvl="1"/>
            <a:r>
              <a:rPr lang="en-US" dirty="0" smtClean="0"/>
              <a:t>-- Can update/delete this mail’s info</a:t>
            </a:r>
          </a:p>
          <a:p>
            <a:r>
              <a:rPr lang="en-US" dirty="0" smtClean="0"/>
              <a:t>-- Collaborators: </a:t>
            </a:r>
            <a:r>
              <a:rPr lang="en-US" dirty="0" err="1" smtClean="0"/>
              <a:t>MailDAOImple</a:t>
            </a:r>
            <a:endParaRPr lang="en-US" dirty="0" smtClean="0"/>
          </a:p>
        </p:txBody>
      </p:sp>
    </p:spTree>
    <p:extLst>
      <p:ext uri="{BB962C8B-B14F-4D97-AF65-F5344CB8AC3E}">
        <p14:creationId xmlns:p14="http://schemas.microsoft.com/office/powerpoint/2010/main" val="184650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Profile</a:t>
            </a:r>
            <a:endParaRPr lang="en-US" dirty="0"/>
          </a:p>
          <a:p>
            <a:r>
              <a:rPr lang="en-US" dirty="0" smtClean="0"/>
              <a:t>-- Responsibilities: </a:t>
            </a:r>
          </a:p>
          <a:p>
            <a:pPr lvl="1"/>
            <a:r>
              <a:rPr lang="en-US" dirty="0" smtClean="0"/>
              <a:t>-- Knows who owns this profile</a:t>
            </a:r>
          </a:p>
          <a:p>
            <a:pPr lvl="1"/>
            <a:r>
              <a:rPr lang="en-US" dirty="0" smtClean="0"/>
              <a:t>-- Knows its basic info(contact info, preferences)</a:t>
            </a:r>
          </a:p>
          <a:p>
            <a:pPr lvl="1"/>
            <a:r>
              <a:rPr lang="en-US" dirty="0" smtClean="0"/>
              <a:t>-- Can update/delete this profile</a:t>
            </a:r>
          </a:p>
          <a:p>
            <a:r>
              <a:rPr lang="en-US" dirty="0" smtClean="0"/>
              <a:t>-- Collaborators: </a:t>
            </a:r>
            <a:r>
              <a:rPr lang="en-US" dirty="0" err="1" smtClean="0"/>
              <a:t>ProfileDAOImple</a:t>
            </a:r>
            <a:endParaRPr lang="en-US" dirty="0" smtClean="0"/>
          </a:p>
        </p:txBody>
      </p:sp>
    </p:spTree>
    <p:extLst>
      <p:ext uri="{BB962C8B-B14F-4D97-AF65-F5344CB8AC3E}">
        <p14:creationId xmlns:p14="http://schemas.microsoft.com/office/powerpoint/2010/main" val="153258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Administrator</a:t>
            </a:r>
          </a:p>
          <a:p>
            <a:r>
              <a:rPr lang="en-US" dirty="0" smtClean="0"/>
              <a:t>-- Responsibilities: </a:t>
            </a:r>
          </a:p>
          <a:p>
            <a:pPr lvl="1"/>
            <a:r>
              <a:rPr lang="en-US" dirty="0" smtClean="0"/>
              <a:t>-- Knows its username and password</a:t>
            </a:r>
          </a:p>
          <a:p>
            <a:pPr lvl="1"/>
            <a:r>
              <a:rPr lang="en-US" dirty="0" smtClean="0"/>
              <a:t>-- Can update/delete any user’s basic info</a:t>
            </a:r>
          </a:p>
          <a:p>
            <a:pPr lvl="1"/>
            <a:r>
              <a:rPr lang="en-US" dirty="0" smtClean="0"/>
              <a:t>-- Can create/delete/update any posts and edit any profile</a:t>
            </a:r>
          </a:p>
          <a:p>
            <a:pPr lvl="1"/>
            <a:r>
              <a:rPr lang="en-US" dirty="0" smtClean="0"/>
              <a:t>-- Can send/receive email</a:t>
            </a:r>
          </a:p>
          <a:p>
            <a:pPr lvl="1"/>
            <a:r>
              <a:rPr lang="en-US" dirty="0" smtClean="0"/>
              <a:t>-- Can delete/update any email</a:t>
            </a:r>
          </a:p>
          <a:p>
            <a:pPr lvl="1"/>
            <a:endParaRPr lang="en-US" dirty="0" smtClean="0"/>
          </a:p>
          <a:p>
            <a:r>
              <a:rPr lang="en-US" dirty="0" smtClean="0"/>
              <a:t>-- Collaborators: </a:t>
            </a:r>
            <a:r>
              <a:rPr lang="en-US" dirty="0" err="1" smtClean="0"/>
              <a:t>UserDAOImple</a:t>
            </a:r>
            <a:r>
              <a:rPr lang="en-US" dirty="0" smtClean="0"/>
              <a:t>, Post, Profile, Mail, App</a:t>
            </a:r>
          </a:p>
        </p:txBody>
      </p:sp>
    </p:spTree>
    <p:extLst>
      <p:ext uri="{BB962C8B-B14F-4D97-AF65-F5344CB8AC3E}">
        <p14:creationId xmlns:p14="http://schemas.microsoft.com/office/powerpoint/2010/main" val="76457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UserDAO</a:t>
            </a:r>
            <a:r>
              <a:rPr lang="en-US" dirty="0" smtClean="0"/>
              <a:t> &lt;Interface&gt;</a:t>
            </a:r>
          </a:p>
          <a:p>
            <a:r>
              <a:rPr lang="en-US" dirty="0" smtClean="0"/>
              <a:t>-- Responsibilities: </a:t>
            </a:r>
          </a:p>
          <a:p>
            <a:pPr lvl="1"/>
            <a:r>
              <a:rPr lang="en-US" dirty="0" smtClean="0"/>
              <a:t>-- Provide the abstraction of operations on the user accounts’ info in the database</a:t>
            </a:r>
          </a:p>
          <a:p>
            <a:r>
              <a:rPr lang="en-US" dirty="0" smtClean="0"/>
              <a:t>-- Collaborators: None</a:t>
            </a:r>
          </a:p>
        </p:txBody>
      </p:sp>
    </p:spTree>
    <p:extLst>
      <p:ext uri="{BB962C8B-B14F-4D97-AF65-F5344CB8AC3E}">
        <p14:creationId xmlns:p14="http://schemas.microsoft.com/office/powerpoint/2010/main" val="11637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1094</Words>
  <Application>Microsoft Macintosh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Design Document</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System Interaction and Environment</vt:lpstr>
      <vt:lpstr>System Architecture</vt:lpstr>
      <vt:lpstr>System Decomposition – design pattern</vt:lpstr>
      <vt:lpstr>System Decomposition – job of classes</vt:lpstr>
      <vt:lpstr>System Decomposition – strategy for errors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Document</dc:title>
  <dc:creator>Minqi Wang</dc:creator>
  <cp:lastModifiedBy>Minqi Wang</cp:lastModifiedBy>
  <cp:revision>24</cp:revision>
  <dcterms:created xsi:type="dcterms:W3CDTF">2017-06-17T23:56:50Z</dcterms:created>
  <dcterms:modified xsi:type="dcterms:W3CDTF">2017-06-18T20:10:52Z</dcterms:modified>
</cp:coreProperties>
</file>