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60" r:id="rId5"/>
    <p:sldId id="259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" initials="V" lastIdx="3" clrIdx="0">
    <p:extLst>
      <p:ext uri="{19B8F6BF-5375-455C-9EA6-DF929625EA0E}">
        <p15:presenceInfo xmlns:p15="http://schemas.microsoft.com/office/powerpoint/2012/main" userId="Vad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0T22:23:32.11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30T22:26:42.796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30T22:26:43.469" idx="3">
    <p:pos x="282" y="282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71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28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98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51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047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180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92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2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743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53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15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05A275-512B-4882-B691-78FB42320BA7}" type="datetimeFigureOut">
              <a:rPr lang="ru-BY" smtClean="0"/>
              <a:t>30.05.2020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2F8825-DE99-455B-9640-8F8598DE49FF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9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867EA-9092-46C1-82E6-947893E07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серверной части с использование веб-фреймворка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650B8-B083-4FC9-A2CB-2436C3219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199633"/>
            <a:ext cx="10993546" cy="1609120"/>
          </a:xfrm>
        </p:spPr>
        <p:txBody>
          <a:bodyPr>
            <a:normAutofit/>
          </a:bodyPr>
          <a:lstStyle/>
          <a:p>
            <a:pPr algn="r"/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курса 3 группы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Трифонов Вадим</a:t>
            </a:r>
          </a:p>
        </p:txBody>
      </p:sp>
    </p:spTree>
    <p:extLst>
      <p:ext uri="{BB962C8B-B14F-4D97-AF65-F5344CB8AC3E}">
        <p14:creationId xmlns:p14="http://schemas.microsoft.com/office/powerpoint/2010/main" val="338259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создание веб-страницы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44E60A-941D-4D9A-94BC-24C07C1448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140630"/>
            <a:ext cx="5282579" cy="25767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2F2F2F-D62C-414A-BA41-D9C3BCE462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8230" y="2140630"/>
            <a:ext cx="5393647" cy="2126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1ADC5-E233-45FA-8D04-4A2AA3474D17}"/>
              </a:ext>
            </a:extLst>
          </p:cNvPr>
          <p:cNvSpPr txBox="1"/>
          <p:nvPr/>
        </p:nvSpPr>
        <p:spPr>
          <a:xfrm>
            <a:off x="1081831" y="4941988"/>
            <a:ext cx="428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формы для создания статьи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DAB48-6764-4130-B2A6-C8C219D87447}"/>
              </a:ext>
            </a:extLst>
          </p:cNvPr>
          <p:cNvSpPr txBox="1"/>
          <p:nvPr/>
        </p:nvSpPr>
        <p:spPr>
          <a:xfrm>
            <a:off x="6661850" y="4434157"/>
            <a:ext cx="472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контроллера для обработки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6659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176A2-34AB-48BE-ADCA-DAD2AFA7CF92}"/>
              </a:ext>
            </a:extLst>
          </p:cNvPr>
          <p:cNvSpPr txBox="1"/>
          <p:nvPr/>
        </p:nvSpPr>
        <p:spPr>
          <a:xfrm>
            <a:off x="1415533" y="6423901"/>
            <a:ext cx="396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формы для авторизации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FD3589-34B2-4AFB-B591-CE60E5FCE8C2}"/>
              </a:ext>
            </a:extLst>
          </p:cNvPr>
          <p:cNvPicPr/>
          <p:nvPr/>
        </p:nvPicPr>
        <p:blipFill rotWithShape="1">
          <a:blip r:embed="rId2"/>
          <a:srcRect r="31371"/>
          <a:stretch/>
        </p:blipFill>
        <p:spPr>
          <a:xfrm>
            <a:off x="581192" y="2069600"/>
            <a:ext cx="5630922" cy="43645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531C88-9225-409F-87E9-391093B503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85882" y="2069600"/>
            <a:ext cx="4824926" cy="3652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E83968-891B-4B1A-AC9C-07DF8736135A}"/>
              </a:ext>
            </a:extLst>
          </p:cNvPr>
          <p:cNvSpPr txBox="1"/>
          <p:nvPr/>
        </p:nvSpPr>
        <p:spPr>
          <a:xfrm>
            <a:off x="7715603" y="5742549"/>
            <a:ext cx="296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49982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вид проекта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BE42-77AD-4DCC-82E1-A3E77F3A3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2755" y="2045652"/>
            <a:ext cx="7686489" cy="4110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E5FA-3A24-435A-8C33-6A01906CA02B}"/>
              </a:ext>
            </a:extLst>
          </p:cNvPr>
          <p:cNvSpPr txBox="1"/>
          <p:nvPr/>
        </p:nvSpPr>
        <p:spPr>
          <a:xfrm>
            <a:off x="3347650" y="6300874"/>
            <a:ext cx="54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страницы для не авторизованного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94206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вид проекта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E01B-9C8A-4463-A0C5-1C0207998DD0}"/>
              </a:ext>
            </a:extLst>
          </p:cNvPr>
          <p:cNvSpPr txBox="1"/>
          <p:nvPr/>
        </p:nvSpPr>
        <p:spPr>
          <a:xfrm>
            <a:off x="3582619" y="5342039"/>
            <a:ext cx="502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страницы для авторизованного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C35F3B-542A-47DC-B3B9-E057D1228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0957" y="2525440"/>
            <a:ext cx="9470086" cy="26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61762E-2C23-4BBA-BE3B-E66120D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31493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ru-BY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412B23-7FC1-484E-B05E-130BF8E8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13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3B6AB-BECE-4200-B53F-CA8360D9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2C1E39-43B0-4A75-BF32-7C5313B7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1881147"/>
            <a:ext cx="5396526" cy="352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фреймворки:</a:t>
            </a:r>
          </a:p>
          <a:p>
            <a:pPr lvl="1"/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— Python;</a:t>
            </a:r>
          </a:p>
          <a:p>
            <a:pPr lvl="1"/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PHP;</a:t>
            </a:r>
          </a:p>
          <a:p>
            <a:pPr lvl="1"/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A2BE71C8-F6C3-457C-AEA3-7D88A67EED04}"/>
              </a:ext>
            </a:extLst>
          </p:cNvPr>
          <p:cNvSpPr txBox="1">
            <a:spLocks/>
          </p:cNvSpPr>
          <p:nvPr/>
        </p:nvSpPr>
        <p:spPr>
          <a:xfrm>
            <a:off x="6214283" y="1881147"/>
            <a:ext cx="5278241" cy="352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фреймворки:</a:t>
            </a:r>
          </a:p>
          <a:p>
            <a:pPr lvl="1"/>
            <a:r>
              <a:rPr lang="ru-BY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Ember.js;</a:t>
            </a:r>
          </a:p>
          <a:p>
            <a:pPr lvl="1"/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Vue.js.</a:t>
            </a:r>
          </a:p>
          <a:p>
            <a:pPr marL="0" indent="0">
              <a:buNone/>
            </a:pP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6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фреймворков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F92BA6-790D-4593-B1DA-53E5C68345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5" y="2142699"/>
            <a:ext cx="5646483" cy="349152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A5108-C119-4124-9897-6EDA9CF5505A}"/>
              </a:ext>
            </a:extLst>
          </p:cNvPr>
          <p:cNvSpPr txBox="1"/>
          <p:nvPr/>
        </p:nvSpPr>
        <p:spPr>
          <a:xfrm>
            <a:off x="576643" y="2551837"/>
            <a:ext cx="5250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– содержит в себе все данные,</a:t>
            </a:r>
          </a:p>
          <a:p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её правила и функции.</a:t>
            </a:r>
          </a:p>
          <a:p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– осуществляет управление и взаимодействие моделями и представлением.</a:t>
            </a:r>
          </a:p>
          <a:p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- отвечает за отображение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42062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рабочей среды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6D1E1F-4758-42B0-9C92-1709BECC4C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566" y="2295068"/>
            <a:ext cx="2876242" cy="1867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3D33-FDF8-4B11-9B97-E149B4A1FF94}"/>
              </a:ext>
            </a:extLst>
          </p:cNvPr>
          <p:cNvSpPr txBox="1"/>
          <p:nvPr/>
        </p:nvSpPr>
        <p:spPr>
          <a:xfrm>
            <a:off x="581192" y="2295068"/>
            <a:ext cx="794865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Manage.py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утилита для создания миграций, запуска сервера, добавление “суперпользователя” и др.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-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сообщает интерпретатору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данная директория является модулем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Asgi.py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wsig.py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модули для связи проекта с веб-сервером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основные настройки рабочего пространства: подключения баз данных, пути к приложениям, языковые параметры и т.д.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модуль содержащий маршруты проекта </a:t>
            </a:r>
          </a:p>
          <a:p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1698-E7DD-43CA-8C72-A424801311A3}"/>
              </a:ext>
            </a:extLst>
          </p:cNvPr>
          <p:cNvSpPr txBox="1"/>
          <p:nvPr/>
        </p:nvSpPr>
        <p:spPr>
          <a:xfrm>
            <a:off x="581192" y="2023552"/>
            <a:ext cx="110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 можно вызвав команду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4DA399-99AD-40E7-9871-D8336823A3D7}"/>
              </a:ext>
            </a:extLst>
          </p:cNvPr>
          <p:cNvSpPr/>
          <p:nvPr/>
        </p:nvSpPr>
        <p:spPr>
          <a:xfrm>
            <a:off x="581191" y="2485217"/>
            <a:ext cx="8606352" cy="431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Migrations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папка вложенного модуля, в котором будут сохраняться пакеты сгенерированных миграций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Admin.py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настроек административной панели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 подключаемая и работающая сразу с всеми зарегистрированными приложениями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Apps.py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с настройками текущего приложения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Models.py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 хранящий в себе модели проекта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Tests.py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тестирующие процедуры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Views.py – </a:t>
            </a:r>
            <a:r>
              <a:rPr lang="ru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с контроллерами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76F9D5-71DF-46D7-9FC6-1FD533F256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4426" y="4372784"/>
            <a:ext cx="3166382" cy="22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238B1-6645-453F-AE0B-CE94C90E86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1478" y="2059428"/>
            <a:ext cx="5369044" cy="1694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F1C16-59EA-4129-8D0E-6670730011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1154" y="4340541"/>
            <a:ext cx="3809691" cy="1815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176A2-34AB-48BE-ADCA-DAD2AFA7CF92}"/>
              </a:ext>
            </a:extLst>
          </p:cNvPr>
          <p:cNvSpPr txBox="1"/>
          <p:nvPr/>
        </p:nvSpPr>
        <p:spPr>
          <a:xfrm>
            <a:off x="3830924" y="3770222"/>
            <a:ext cx="453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контроллера в файле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12B0A-E8C9-4D2B-BDA7-8EBBA46EDF19}"/>
              </a:ext>
            </a:extLst>
          </p:cNvPr>
          <p:cNvSpPr txBox="1"/>
          <p:nvPr/>
        </p:nvSpPr>
        <p:spPr>
          <a:xfrm>
            <a:off x="2973685" y="6155844"/>
            <a:ext cx="624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контроллера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маршруту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localhost/index/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176A2-34AB-48BE-ADCA-DAD2AFA7CF92}"/>
              </a:ext>
            </a:extLst>
          </p:cNvPr>
          <p:cNvSpPr txBox="1"/>
          <p:nvPr/>
        </p:nvSpPr>
        <p:spPr>
          <a:xfrm>
            <a:off x="6971638" y="3686610"/>
            <a:ext cx="410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в файле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models.py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C3C713-C203-4E84-9A38-B141188B0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4126" y="1981506"/>
            <a:ext cx="5566682" cy="1705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ED745-E07E-47B8-AA57-C85C3D297517}"/>
              </a:ext>
            </a:extLst>
          </p:cNvPr>
          <p:cNvSpPr txBox="1"/>
          <p:nvPr/>
        </p:nvSpPr>
        <p:spPr>
          <a:xfrm>
            <a:off x="499980" y="2113196"/>
            <a:ext cx="51244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статьи </a:t>
            </a:r>
          </a:p>
          <a:p>
            <a:pPr marL="342900" lvl="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Created_date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создания статьи</a:t>
            </a:r>
          </a:p>
          <a:p>
            <a:pPr marL="342900" lvl="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статьи</a:t>
            </a:r>
          </a:p>
          <a:p>
            <a:pPr marL="342900" lvl="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– </a:t>
            </a:r>
            <a:r>
              <a:rPr lang="ru-BY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прикреплённые к статье файлы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BY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3DD655-1250-4191-9026-618148E7EC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1482" y="4055942"/>
            <a:ext cx="4545955" cy="1919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7C2CA-73AD-4823-B020-D98BD218B737}"/>
              </a:ext>
            </a:extLst>
          </p:cNvPr>
          <p:cNvSpPr txBox="1"/>
          <p:nvPr/>
        </p:nvSpPr>
        <p:spPr>
          <a:xfrm>
            <a:off x="3864907" y="6038231"/>
            <a:ext cx="435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в базе данных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97F24-5F15-4752-97B2-362422FD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lang="ru-B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B40F6-E7C7-4B29-ABBB-DB5A2419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46351" cy="3975348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for article in articles %} – 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прохода по переданной переменной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endParaRPr lang="ru-BY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article.title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– 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Директива получающая данные из переменной, в данном случае получает заголовок</a:t>
            </a: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article.created_date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}}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получаем дату, но используя фильтры, позволяющие форматировать дату в необходимый нам вид</a:t>
            </a: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article.content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Выводит содержание статьи</a:t>
            </a: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article.files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– Оператор условия, проверяющий наличия прикрепленного файла, если файл не прикреплен, ничего не выводит</a:t>
            </a: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– Конец условного оператора </a:t>
            </a:r>
          </a:p>
          <a:p>
            <a:pPr lvl="0"/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ru-BY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ru-BY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– Конец оператора цикла </a:t>
            </a:r>
          </a:p>
          <a:p>
            <a:endParaRPr lang="ru-BY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60B479-7D41-4871-8DD3-DA2A8887C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4963" y="4796644"/>
            <a:ext cx="6427380" cy="14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83979-B404-492B-BAA3-6F32A37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B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создание веб-страницы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44E60A-941D-4D9A-94BC-24C07C1448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140630"/>
            <a:ext cx="5282579" cy="25767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2F2F2F-D62C-414A-BA41-D9C3BCE462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8230" y="2140630"/>
            <a:ext cx="5393647" cy="2126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1ADC5-E233-45FA-8D04-4A2AA3474D17}"/>
              </a:ext>
            </a:extLst>
          </p:cNvPr>
          <p:cNvSpPr txBox="1"/>
          <p:nvPr/>
        </p:nvSpPr>
        <p:spPr>
          <a:xfrm>
            <a:off x="1081831" y="4941988"/>
            <a:ext cx="428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формы для создания статьи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DAB48-6764-4130-B2A6-C8C219D87447}"/>
              </a:ext>
            </a:extLst>
          </p:cNvPr>
          <p:cNvSpPr txBox="1"/>
          <p:nvPr/>
        </p:nvSpPr>
        <p:spPr>
          <a:xfrm>
            <a:off x="6661850" y="4434157"/>
            <a:ext cx="472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контроллера для обработки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88291109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55</TotalTime>
  <Words>457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Corbel</vt:lpstr>
      <vt:lpstr>Gill Sans MT</vt:lpstr>
      <vt:lpstr>Times New Roman</vt:lpstr>
      <vt:lpstr>Wingdings</vt:lpstr>
      <vt:lpstr>Wingdings 2</vt:lpstr>
      <vt:lpstr>Дивиденд</vt:lpstr>
      <vt:lpstr>Создание серверной части с использование веб-фреймворка Django </vt:lpstr>
      <vt:lpstr>Веб-фреймворки</vt:lpstr>
      <vt:lpstr>Архитектура фреймворков</vt:lpstr>
      <vt:lpstr>Подготовка рабочей среды</vt:lpstr>
      <vt:lpstr>Создание приложения</vt:lpstr>
      <vt:lpstr>Создание КОНТРОЛЛЕРА</vt:lpstr>
      <vt:lpstr>Создание МОДЕЛИ</vt:lpstr>
      <vt:lpstr>Шаблонизатор </vt:lpstr>
      <vt:lpstr>Динамическое создание веб-страницы</vt:lpstr>
      <vt:lpstr>Динамическое создание веб-страницы</vt:lpstr>
      <vt:lpstr>Создание КОНТРОЛЛЕРА</vt:lpstr>
      <vt:lpstr>Итоговый вид проекта </vt:lpstr>
      <vt:lpstr>Итоговый вид проекта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серверной части с использование веб-фреймворка Django </dc:title>
  <dc:creator>Vadim</dc:creator>
  <cp:lastModifiedBy>Vadim</cp:lastModifiedBy>
  <cp:revision>7</cp:revision>
  <dcterms:created xsi:type="dcterms:W3CDTF">2020-05-30T19:05:37Z</dcterms:created>
  <dcterms:modified xsi:type="dcterms:W3CDTF">2020-05-30T20:00:44Z</dcterms:modified>
</cp:coreProperties>
</file>