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Compose &amp; .env File Injection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Docker Compose Loads .env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1️⃣ User Runs Command: `docker-compose up -d`</a:t>
            </a:r>
          </a:p>
          <a:p/>
          <a:p>
            <a:r>
              <a:t>2️⃣ Docker Compose Loads Environment Variables:</a:t>
            </a:r>
          </a:p>
          <a:p>
            <a:r>
              <a:t>   - CLI Variables (Highest Priority)</a:t>
            </a:r>
          </a:p>
          <a:p>
            <a:r>
              <a:t>   - `docker-compose.yml` Defined Variables</a:t>
            </a:r>
          </a:p>
          <a:p>
            <a:r>
              <a:t>   - `.env` File Variables</a:t>
            </a:r>
          </a:p>
          <a:p>
            <a:r>
              <a:t>   - System Environment Variables</a:t>
            </a:r>
          </a:p>
          <a:p/>
          <a:p>
            <a:r>
              <a:t>3️⃣ Docker Compose Parses `docker-compose.yml`:</a:t>
            </a:r>
          </a:p>
          <a:p>
            <a:r>
              <a:t>   - Replaces `${VAR}` with actual values</a:t>
            </a:r>
          </a:p>
          <a:p>
            <a:r>
              <a:t>   - Applies default values if missing</a:t>
            </a:r>
          </a:p>
          <a:p/>
          <a:p>
            <a:r>
              <a:t>4️⃣ Containers Start with Injected Environment Variables</a:t>
            </a:r>
          </a:p>
          <a:p/>
          <a:p>
            <a:r>
              <a:t>5️⃣ Running Containers Access Variables:</a:t>
            </a:r>
          </a:p>
          <a:p>
            <a:r>
              <a:t>   - `docker exec -it container_name env` to check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