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B358-364A-4968-8B3D-52908511B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C8171-9459-4087-B7F8-80356A3D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C8CE-AA60-4C40-B2A3-1F2B9881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1A63-C686-4FCB-89F2-009F53E0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D5E9-F378-4749-99CA-6DDD8B59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3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D4BB-2016-4466-9D15-4C8603BE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BBF1D-7564-477D-B637-8FBBF1E64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5253-958D-4DC2-AB09-D10A97A1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5504-C412-4BFA-8BEA-509F0F5A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1941-3E81-4435-B4B9-658546F8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3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B60D8-CA09-4423-8C4A-3FBB59446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0FCD-230C-4A84-B1C5-00A840E2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D402-E969-476E-B025-C396C232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FFBF-ACF1-404B-9B9C-9C46FF23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0E55-AFA2-4B98-90F4-6C686872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3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3291-9BE4-42DD-8508-B030023E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831A-CA49-4BD6-A314-16A3952D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2CE5-D704-4F39-9F5E-D7F7BA60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7E18-2A15-430B-AC8D-09F7DFEE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9CC8-0D9D-4353-A93A-B230DDB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AF08-4C9F-4090-BA48-6149713E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C18C-2AB7-4EA7-BAD1-180CCB4C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9808-D664-4D74-9030-46397865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4F3E-7436-4B24-80CB-5758FEEF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5422-BE00-4DD8-BEE6-B2AED292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0D19-F846-49A2-AA95-333275B1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B236-A33E-4D7D-AC50-74CAB54CC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A39CE-D228-40FC-AC20-6182820EE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88054-248D-4135-A435-34B2FF39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CE16-D984-470A-9964-44BC8EDD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3F82-41A6-4046-A89F-FF294C5C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1997-ED4A-4EDE-A7BC-946223C0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6D73D-B91D-4820-8C7A-2205CFD2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5F4A-F5AC-4D83-B9B6-2E465C18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47F54-FD9B-437E-B4C2-2A238BC35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A5E57-CF57-4C38-93DA-E5F71A019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16B7E-5847-4751-A8CA-7C411AAF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1CA7B-96CC-4B90-95C9-41E4BB12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028C9-D616-4866-9A55-10E8E2B9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5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3ED4-7D9D-4168-8277-90DDA566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672D4-7945-4E7D-BBB9-0196FF7D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790FF-D212-415A-B5DB-B71D0F5F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FED56-29A1-4B1B-B77F-D9E70CC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C7586-D948-4355-9824-CB4C88AE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2B540-E52F-4F4F-BD72-A12A1456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90FCB-790F-45D1-B9AA-1C11EC61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8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EF68-92FC-45A9-B1F8-5AF608C6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96FE-A2A9-40E3-9AE6-F7DC5173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BDBE5-19FE-4B61-8BDA-68402E65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1DA27-AAFD-4EE8-9792-B4B0AED9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0BAA-786D-4D7E-9543-2A80B099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76AB-B8E6-4F32-B61E-66BB4C78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8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5AFE-B6B3-4B7D-9145-0FB3096E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91DB9-8EF2-4E86-9D1C-6A1971FD1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512A1-052F-48E0-96C5-D10C38218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DB26-0C48-4A33-8027-31D3DC8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6BE07-041E-40A9-BDE0-FD285E1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843C-4C96-4891-8633-A961B4CB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7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F8B3A-4A28-4F78-A6D3-8153124F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F67B-A186-481A-8C1D-D09E3E88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48A5-D8A2-499B-AF18-7D27B8FBA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15CF-CB98-4D4E-86FF-F5FF0A8D50EF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AB62-D578-4806-8E6B-5E81E965A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2EC6-05D7-4ECE-97FA-018FE2A81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F6CE-240E-4CC3-B52F-C861CF02E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54FE-B4B0-4CC3-B299-E7052B901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112080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69D26A-7C9A-4B46-BB21-B4D8FD4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Block Buttons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0C6D63-4503-4CEE-AC1C-486A8FB1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62" y="5007006"/>
            <a:ext cx="9163050" cy="10350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91C154-F41E-4F47-8258-A47FF9E8EB9F}"/>
              </a:ext>
            </a:extLst>
          </p:cNvPr>
          <p:cNvSpPr txBox="1"/>
          <p:nvPr/>
        </p:nvSpPr>
        <p:spPr>
          <a:xfrm>
            <a:off x="1233996" y="2554056"/>
            <a:ext cx="97388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"col-6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d-grid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 btn-primary"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5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1AC2-6969-43D2-8E29-E8383257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Block Buttons align in </a:t>
            </a:r>
            <a:r>
              <a:rPr lang="en-IN" dirty="0" err="1"/>
              <a:t>center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E186-9E59-495C-A8EF-FDDCDB4B4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666476"/>
          </a:xfrm>
        </p:spPr>
        <p:txBody>
          <a:bodyPr/>
          <a:lstStyle/>
          <a:p>
            <a:r>
              <a:rPr lang="en-IN" dirty="0"/>
              <a:t>&lt;div class="d-grid gap-2 col-6 mx-auto"&gt;</a:t>
            </a:r>
          </a:p>
          <a:p>
            <a:r>
              <a:rPr lang="en-IN" dirty="0"/>
              <a:t>  &lt;button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 type="button"&gt;Button&lt;/button&gt;</a:t>
            </a:r>
          </a:p>
          <a:p>
            <a:r>
              <a:rPr lang="en-IN" dirty="0"/>
              <a:t>  &lt;button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 type="button"&gt;Button&lt;/button&gt;</a:t>
            </a:r>
          </a:p>
          <a:p>
            <a:r>
              <a:rPr lang="en-IN" dirty="0"/>
              <a:t>&lt;/div&gt;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F07EB3-0F84-45CB-A538-59A73412D2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27568" y="4953000"/>
            <a:ext cx="5840052" cy="1223963"/>
          </a:xfrm>
        </p:spPr>
      </p:pic>
    </p:spTree>
    <p:extLst>
      <p:ext uri="{BB962C8B-B14F-4D97-AF65-F5344CB8AC3E}">
        <p14:creationId xmlns:p14="http://schemas.microsoft.com/office/powerpoint/2010/main" val="188748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4A686-398D-4BCF-9FB1-3B25DDA6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Button Group  =  </a:t>
            </a:r>
            <a:r>
              <a:rPr lang="en-IN" dirty="0" err="1"/>
              <a:t>btn</a:t>
            </a:r>
            <a:r>
              <a:rPr lang="en-IN" dirty="0"/>
              <a:t>-group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9DAA-D455-40EE-9474-28EA6BF1D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07967" cy="3465466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Wrap a series of button with .</a:t>
            </a:r>
            <a:r>
              <a:rPr lang="en-IN" dirty="0" err="1"/>
              <a:t>btn</a:t>
            </a:r>
            <a:r>
              <a:rPr lang="en-IN" dirty="0"/>
              <a:t> in .</a:t>
            </a:r>
            <a:r>
              <a:rPr lang="en-IN" dirty="0" err="1"/>
              <a:t>btn</a:t>
            </a:r>
            <a:r>
              <a:rPr lang="en-IN" dirty="0"/>
              <a:t> group.</a:t>
            </a:r>
          </a:p>
          <a:p>
            <a:r>
              <a:rPr lang="en-IN" dirty="0"/>
              <a:t>&lt;div class="</a:t>
            </a:r>
            <a:r>
              <a:rPr lang="en-IN" dirty="0" err="1"/>
              <a:t>btn</a:t>
            </a:r>
            <a:r>
              <a:rPr lang="en-IN" dirty="0"/>
              <a:t>-group“&gt;</a:t>
            </a:r>
          </a:p>
          <a:p>
            <a:r>
              <a:rPr lang="en-IN" dirty="0"/>
              <a:t>  &lt;button type="button"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-primary"&gt;Left&lt;/button&gt;</a:t>
            </a:r>
          </a:p>
          <a:p>
            <a:r>
              <a:rPr lang="en-IN" dirty="0"/>
              <a:t>  &lt;button type="button"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-primary"&gt;Middle&lt;/button&gt;</a:t>
            </a:r>
          </a:p>
          <a:p>
            <a:r>
              <a:rPr lang="en-IN" dirty="0"/>
              <a:t>  &lt;button type="button"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-primary"&gt;Right&lt;/button&gt;</a:t>
            </a:r>
          </a:p>
          <a:p>
            <a:r>
              <a:rPr lang="en-IN" dirty="0"/>
              <a:t>&lt;/div&gt;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FFE01B-8D8A-4141-B381-313FC8CF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83" y="5291091"/>
            <a:ext cx="8377329" cy="9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8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B319-7F42-4E74-81AE-EF4C9426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Button without using bootstrap </a:t>
            </a:r>
            <a:br>
              <a:rPr lang="en-IN" dirty="0"/>
            </a:br>
            <a:r>
              <a:rPr lang="en-IN" dirty="0"/>
              <a:t>                      class=“</a:t>
            </a:r>
            <a:r>
              <a:rPr lang="en-IN" dirty="0" err="1"/>
              <a:t>btn</a:t>
            </a:r>
            <a:r>
              <a:rPr lang="en-IN" dirty="0"/>
              <a:t>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461218-4398-4992-9912-E8DD411E95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25626"/>
            <a:ext cx="10734675" cy="320357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762760-CE57-4F7B-901E-927A891A8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3837" y="5164138"/>
            <a:ext cx="4124325" cy="1328737"/>
          </a:xfrm>
        </p:spPr>
      </p:pic>
    </p:spTree>
    <p:extLst>
      <p:ext uri="{BB962C8B-B14F-4D97-AF65-F5344CB8AC3E}">
        <p14:creationId xmlns:p14="http://schemas.microsoft.com/office/powerpoint/2010/main" val="20031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2A8F-CD8F-4315-ACB7-F5ED9B2F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/>
              <a:t>Button class=“</a:t>
            </a:r>
            <a:r>
              <a:rPr lang="en-IN" sz="3000" dirty="0" err="1"/>
              <a:t>btn</a:t>
            </a:r>
            <a:r>
              <a:rPr lang="en-IN" sz="3000" dirty="0"/>
              <a:t>”  setting back-ground colour for button.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887B9C-F972-4248-862F-4869E74ABC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649505" cy="322754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2FB304-A954-4859-8021-186D24F72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8788" y="5085556"/>
            <a:ext cx="10262587" cy="923925"/>
          </a:xfrm>
        </p:spPr>
      </p:pic>
    </p:spTree>
    <p:extLst>
      <p:ext uri="{BB962C8B-B14F-4D97-AF65-F5344CB8AC3E}">
        <p14:creationId xmlns:p14="http://schemas.microsoft.com/office/powerpoint/2010/main" val="32133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C65EBA-B7CA-41DB-B33F-0A6B2807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IN" sz="3000" b="0" i="0" dirty="0">
                <a:solidFill>
                  <a:srgbClr val="212529"/>
                </a:solidFill>
                <a:effectLst/>
                <a:latin typeface="system-ui"/>
              </a:rPr>
              <a:t>Text No Wrapping in buttons         text-</a:t>
            </a:r>
            <a:r>
              <a:rPr lang="en-IN" sz="3000" b="0" i="0" dirty="0" err="1">
                <a:solidFill>
                  <a:srgbClr val="212529"/>
                </a:solidFill>
                <a:effectLst/>
                <a:latin typeface="system-ui"/>
              </a:rPr>
              <a:t>nowrap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AC3D851-8BDD-413C-965E-B5450EF0A0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5525" y="4982309"/>
            <a:ext cx="6953250" cy="1510566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D5CF0FE-5D9B-49C6-86E2-81D31E3C9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5300" y="1066800"/>
            <a:ext cx="11506199" cy="3409950"/>
          </a:xfrm>
        </p:spPr>
      </p:pic>
    </p:spTree>
    <p:extLst>
      <p:ext uri="{BB962C8B-B14F-4D97-AF65-F5344CB8AC3E}">
        <p14:creationId xmlns:p14="http://schemas.microsoft.com/office/powerpoint/2010/main" val="390710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0B05-72E1-4DC5-A3A9-A3FFEA6A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dirty="0">
                <a:solidFill>
                  <a:srgbClr val="212529"/>
                </a:solidFill>
                <a:effectLst/>
                <a:latin typeface="system-ui"/>
              </a:rPr>
              <a:t>   Text Wrapping in buttons    text-wrap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291A-4F74-4229-866B-35D7A74BDA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 btn-primary text-wrap"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primary button with wrap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240B76-4187-4517-A8EA-868272404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175029"/>
            <a:ext cx="4222549" cy="4001934"/>
          </a:xfrm>
        </p:spPr>
      </p:pic>
    </p:spTree>
    <p:extLst>
      <p:ext uri="{BB962C8B-B14F-4D97-AF65-F5344CB8AC3E}">
        <p14:creationId xmlns:p14="http://schemas.microsoft.com/office/powerpoint/2010/main" val="53815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B5D937-6B48-40DF-95F7-A45C8044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.</a:t>
            </a:r>
            <a:r>
              <a:rPr lang="en-IN" dirty="0" err="1"/>
              <a:t>btn</a:t>
            </a:r>
            <a:r>
              <a:rPr lang="en-IN" dirty="0"/>
              <a:t> class using in &lt;a&gt; or &lt;input&gt; elements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241320-5E2B-4C68-AC39-82B3148F4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10363200" cy="358264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&lt;a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 </a:t>
            </a:r>
            <a:r>
              <a:rPr lang="en-IN" dirty="0" err="1"/>
              <a:t>href</a:t>
            </a:r>
            <a:r>
              <a:rPr lang="en-IN" dirty="0"/>
              <a:t>="#" role="button"&gt;Link&lt;/a&gt;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&lt;button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 type="submit"&gt;Button&lt;/button&gt;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&lt;input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 type="button" value="Input"&gt;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&lt;input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 type="submit" value="Submit"&gt;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&lt;input class="</a:t>
            </a:r>
            <a:r>
              <a:rPr lang="en-IN" dirty="0" err="1"/>
              <a:t>btn</a:t>
            </a:r>
            <a:r>
              <a:rPr lang="en-IN" dirty="0"/>
              <a:t> </a:t>
            </a:r>
            <a:r>
              <a:rPr lang="en-IN" dirty="0" err="1"/>
              <a:t>btn</a:t>
            </a:r>
            <a:r>
              <a:rPr lang="en-IN" dirty="0"/>
              <a:t>-primary" type="reset" value="Reset"&gt;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42A04F-ACD7-4D10-BE0C-BB23B4A2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FFF64E-A3D4-4783-94E8-46F5F499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5273336"/>
            <a:ext cx="9614517" cy="13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2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1BCE-0820-4494-8DF1-BDF1ECB4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Outline buttons = </a:t>
            </a:r>
            <a:r>
              <a:rPr lang="en-IN" dirty="0" err="1"/>
              <a:t>btn</a:t>
            </a:r>
            <a:r>
              <a:rPr lang="en-IN" dirty="0"/>
              <a:t>-outline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5DA4-328D-4372-BAD3-AC95E723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365420" cy="3669653"/>
          </a:xfrm>
        </p:spPr>
        <p:txBody>
          <a:bodyPr>
            <a:noAutofit/>
          </a:bodyPr>
          <a:lstStyle/>
          <a:p>
            <a:r>
              <a:rPr lang="en-IN" sz="2400" dirty="0"/>
              <a:t>&lt;button type="button" class="</a:t>
            </a:r>
            <a:r>
              <a:rPr lang="en-IN" sz="2400" dirty="0" err="1"/>
              <a:t>btn</a:t>
            </a:r>
            <a:r>
              <a:rPr lang="en-IN" sz="2400" dirty="0"/>
              <a:t> </a:t>
            </a:r>
            <a:r>
              <a:rPr lang="en-IN" sz="2400" dirty="0" err="1"/>
              <a:t>btn</a:t>
            </a:r>
            <a:r>
              <a:rPr lang="en-IN" sz="2400" dirty="0"/>
              <a:t>-outline-primary"&gt;Primary&lt;/button&gt;</a:t>
            </a:r>
          </a:p>
          <a:p>
            <a:r>
              <a:rPr lang="en-IN" sz="2400" dirty="0"/>
              <a:t>&lt;button type="button" class="</a:t>
            </a:r>
            <a:r>
              <a:rPr lang="en-IN" sz="2400" dirty="0" err="1"/>
              <a:t>btn</a:t>
            </a:r>
            <a:r>
              <a:rPr lang="en-IN" sz="2400" dirty="0"/>
              <a:t> </a:t>
            </a:r>
            <a:r>
              <a:rPr lang="en-IN" sz="2400" dirty="0" err="1"/>
              <a:t>btn</a:t>
            </a:r>
            <a:r>
              <a:rPr lang="en-IN" sz="2400" dirty="0"/>
              <a:t>-outline-secondary"&gt;Secondary&lt;/button&gt;</a:t>
            </a:r>
          </a:p>
          <a:p>
            <a:r>
              <a:rPr lang="en-IN" sz="2400" dirty="0"/>
              <a:t>&lt;button type="button" class="</a:t>
            </a:r>
            <a:r>
              <a:rPr lang="en-IN" sz="2400" dirty="0" err="1"/>
              <a:t>btn</a:t>
            </a:r>
            <a:r>
              <a:rPr lang="en-IN" sz="2400" dirty="0"/>
              <a:t> </a:t>
            </a:r>
            <a:r>
              <a:rPr lang="en-IN" sz="2400" dirty="0" err="1"/>
              <a:t>btn</a:t>
            </a:r>
            <a:r>
              <a:rPr lang="en-IN" sz="2400" dirty="0"/>
              <a:t>-outline-success"&gt;Success&lt;/button&gt;</a:t>
            </a:r>
          </a:p>
          <a:p>
            <a:r>
              <a:rPr lang="en-IN" sz="2400" dirty="0"/>
              <a:t>&lt;button type="button" class="</a:t>
            </a:r>
            <a:r>
              <a:rPr lang="en-IN" sz="2400" dirty="0" err="1"/>
              <a:t>btn</a:t>
            </a:r>
            <a:r>
              <a:rPr lang="en-IN" sz="2400" dirty="0"/>
              <a:t> </a:t>
            </a:r>
            <a:r>
              <a:rPr lang="en-IN" sz="2400" dirty="0" err="1"/>
              <a:t>btn</a:t>
            </a:r>
            <a:r>
              <a:rPr lang="en-IN" sz="2400" dirty="0"/>
              <a:t>-outline-danger"&gt;Danger&lt;/button&gt;</a:t>
            </a:r>
          </a:p>
          <a:p>
            <a:r>
              <a:rPr lang="en-IN" sz="2400" dirty="0"/>
              <a:t>&lt;button type="button" class="</a:t>
            </a:r>
            <a:r>
              <a:rPr lang="en-IN" sz="2400" dirty="0" err="1"/>
              <a:t>btn</a:t>
            </a:r>
            <a:r>
              <a:rPr lang="en-IN" sz="2400" dirty="0"/>
              <a:t> </a:t>
            </a:r>
            <a:r>
              <a:rPr lang="en-IN" sz="2400" dirty="0" err="1"/>
              <a:t>btn</a:t>
            </a:r>
            <a:r>
              <a:rPr lang="en-IN" sz="2400" dirty="0"/>
              <a:t>-outline-warning"&gt;Warning&lt;/button&gt;</a:t>
            </a:r>
          </a:p>
          <a:p>
            <a:r>
              <a:rPr lang="en-IN" sz="2400" dirty="0"/>
              <a:t>&lt;button type="button" class="</a:t>
            </a:r>
            <a:r>
              <a:rPr lang="en-IN" sz="2400" dirty="0" err="1"/>
              <a:t>btn</a:t>
            </a:r>
            <a:r>
              <a:rPr lang="en-IN" sz="2400" dirty="0"/>
              <a:t> </a:t>
            </a:r>
            <a:r>
              <a:rPr lang="en-IN" sz="2400" dirty="0" err="1"/>
              <a:t>btn</a:t>
            </a:r>
            <a:r>
              <a:rPr lang="en-IN" sz="2400" dirty="0"/>
              <a:t>-outline-info"&gt;Info&lt;/button&gt;</a:t>
            </a:r>
          </a:p>
          <a:p>
            <a:r>
              <a:rPr lang="en-IN" sz="2400" dirty="0"/>
              <a:t>&lt;button type="button" class="</a:t>
            </a:r>
            <a:r>
              <a:rPr lang="en-IN" sz="2400" dirty="0" err="1"/>
              <a:t>btn</a:t>
            </a:r>
            <a:r>
              <a:rPr lang="en-IN" sz="2400" dirty="0"/>
              <a:t> </a:t>
            </a:r>
            <a:r>
              <a:rPr lang="en-IN" sz="2400" dirty="0" err="1"/>
              <a:t>btn</a:t>
            </a:r>
            <a:r>
              <a:rPr lang="en-IN" sz="2400" dirty="0"/>
              <a:t>-outline-light"&gt;Light&lt;/button&gt;</a:t>
            </a:r>
          </a:p>
          <a:p>
            <a:r>
              <a:rPr lang="en-IN" sz="2400" dirty="0"/>
              <a:t>&lt;button type="button" class="</a:t>
            </a:r>
            <a:r>
              <a:rPr lang="en-IN" sz="2400" dirty="0" err="1"/>
              <a:t>btn</a:t>
            </a:r>
            <a:r>
              <a:rPr lang="en-IN" sz="2400" dirty="0"/>
              <a:t> </a:t>
            </a:r>
            <a:r>
              <a:rPr lang="en-IN" sz="2400" dirty="0" err="1"/>
              <a:t>btn</a:t>
            </a:r>
            <a:r>
              <a:rPr lang="en-IN" sz="2400" dirty="0"/>
              <a:t>-outline-dark"&gt;Dark&lt;/button&gt;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8380E2-41E6-4E5A-81B0-BF1FD3B84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4198" y="5630863"/>
            <a:ext cx="9818703" cy="930275"/>
          </a:xfrm>
        </p:spPr>
      </p:pic>
    </p:spTree>
    <p:extLst>
      <p:ext uri="{BB962C8B-B14F-4D97-AF65-F5344CB8AC3E}">
        <p14:creationId xmlns:p14="http://schemas.microsoft.com/office/powerpoint/2010/main" val="41210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6CD0B3-C876-494F-847C-65EA407A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Button sizes using break point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6C69A-7834-4727-ABB4-FACA1D2F3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9103"/>
            <a:ext cx="10898080" cy="3577702"/>
          </a:xfrm>
        </p:spPr>
        <p:txBody>
          <a:bodyPr>
            <a:normAutofit fontScale="77500" lnSpcReduction="20000"/>
          </a:bodyPr>
          <a:lstStyle/>
          <a:p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&lt;button type="button" class="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-primary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btn-lg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"&gt;Large button&lt;/button&gt;</a:t>
            </a:r>
          </a:p>
          <a:p>
            <a:endParaRPr lang="en-IN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&lt;button type="button" class="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-secondary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"&gt;small button&lt;/button&gt;</a:t>
            </a:r>
          </a:p>
          <a:p>
            <a:endParaRPr lang="en-IN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&lt;button type="button" class="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-info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-md"&gt;medium button&lt;/button&gt;</a:t>
            </a:r>
          </a:p>
          <a:p>
            <a:endParaRPr lang="en-IN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&lt;button type="button" class="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-danger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bt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-xl"&gt;ex-large button&lt;/button&gt;</a:t>
            </a:r>
          </a:p>
          <a:p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55FA8C-0CAA-47D2-99E3-9BD12F1FB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2872" y="5268897"/>
            <a:ext cx="9401453" cy="2445798"/>
          </a:xfrm>
        </p:spPr>
      </p:pic>
    </p:spTree>
    <p:extLst>
      <p:ext uri="{BB962C8B-B14F-4D97-AF65-F5344CB8AC3E}">
        <p14:creationId xmlns:p14="http://schemas.microsoft.com/office/powerpoint/2010/main" val="138625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BA58-FA33-466A-A40E-68D748D5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</a:t>
            </a:r>
            <a:br>
              <a:rPr lang="en-IN" dirty="0"/>
            </a:br>
            <a:r>
              <a:rPr lang="en-IN" dirty="0"/>
              <a:t>       Disable state button using class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disabled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B3D9-BAF4-4C41-B522-823CB5D1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795981" cy="4351338"/>
          </a:xfrm>
        </p:spPr>
        <p:txBody>
          <a:bodyPr/>
          <a:lstStyle/>
          <a:p>
            <a:endParaRPr lang="en-IN" dirty="0"/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 btn-primary btn-lg disabled"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Large 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"btn btn-primary btn-lg disabled"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148B8-CDC3-46F7-8195-1DF64E721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5734F-6D81-4035-8093-D12D76AE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052" y="2184416"/>
            <a:ext cx="2047875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8DDF6-94B3-4EDD-94E2-3EC49E19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756" y="5068534"/>
            <a:ext cx="2122502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561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system-ui</vt:lpstr>
      <vt:lpstr>Office Theme</vt:lpstr>
      <vt:lpstr>BUTTONS</vt:lpstr>
      <vt:lpstr>Normal Button without using bootstrap                        class=“btn”</vt:lpstr>
      <vt:lpstr>Button class=“btn”  setting back-ground colour for button. </vt:lpstr>
      <vt:lpstr>Text No Wrapping in buttons         text-nowrap </vt:lpstr>
      <vt:lpstr>   Text Wrapping in buttons    text-wrap</vt:lpstr>
      <vt:lpstr> .btn class using in &lt;a&gt; or &lt;input&gt; elements</vt:lpstr>
      <vt:lpstr>       Outline buttons = btn-outline</vt:lpstr>
      <vt:lpstr>         Button sizes using break point </vt:lpstr>
      <vt:lpstr>          Disable state button using class disabled </vt:lpstr>
      <vt:lpstr>                       Block Buttons</vt:lpstr>
      <vt:lpstr>     Block Buttons align in center</vt:lpstr>
      <vt:lpstr>   Button Group  =  btn-group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BUTTONS</dc:title>
  <dc:creator>Lakshmi Priya</dc:creator>
  <cp:lastModifiedBy>Lakshmi Priya</cp:lastModifiedBy>
  <cp:revision>2</cp:revision>
  <dcterms:created xsi:type="dcterms:W3CDTF">2022-04-15T16:56:57Z</dcterms:created>
  <dcterms:modified xsi:type="dcterms:W3CDTF">2022-04-15T18:53:50Z</dcterms:modified>
</cp:coreProperties>
</file>