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5" r:id="rId9"/>
    <p:sldId id="266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18979-96A7-D9A6-85FC-37AB78D6D7E4}" v="781" dt="2025-07-25T10:55:50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8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0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6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40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5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20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11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2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9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7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69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68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1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811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Agentic RAG Chatbot for Multi-Format Document QA (with MCP)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modular RAG system using Gemini, FAISS, </a:t>
            </a:r>
            <a:r>
              <a:rPr lang="en-US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, and Model Context Protocol (MCP)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06FE1-BF52-1FA1-6CD8-5B7B28E1A2C5}"/>
              </a:ext>
            </a:extLst>
          </p:cNvPr>
          <p:cNvSpPr txBox="1"/>
          <p:nvPr/>
        </p:nvSpPr>
        <p:spPr>
          <a:xfrm>
            <a:off x="3489960" y="5638800"/>
            <a:ext cx="5623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Vadla Shirisha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hatbot&#10;&#10;AI-generated content may be incorrect.">
            <a:extLst>
              <a:ext uri="{FF2B5EF4-FFF2-40B4-BE49-F238E27FC236}">
                <a16:creationId xmlns:a16="http://schemas.microsoft.com/office/drawing/2014/main" id="{3555149D-5871-43C8-4A15-C46FAD37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08"/>
            <a:ext cx="12192000" cy="5412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68D85-5A8F-CE51-02BD-123FD0D38DD3}"/>
              </a:ext>
            </a:extLst>
          </p:cNvPr>
          <p:cNvSpPr txBox="1"/>
          <p:nvPr/>
        </p:nvSpPr>
        <p:spPr>
          <a:xfrm>
            <a:off x="609600" y="5587999"/>
            <a:ext cx="10701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                                           Answering the User Query</a:t>
            </a:r>
          </a:p>
        </p:txBody>
      </p:sp>
    </p:spTree>
    <p:extLst>
      <p:ext uri="{BB962C8B-B14F-4D97-AF65-F5344CB8AC3E}">
        <p14:creationId xmlns:p14="http://schemas.microsoft.com/office/powerpoint/2010/main" val="179565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1832-FA30-3A3A-E808-4473A844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Challenges Faced &amp;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85A5-A14F-619B-2B18-3C7F3EEA6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Challenges: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Handling multiple file formats consistently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Gemini </a:t>
            </a:r>
            <a:r>
              <a:rPr lang="en-US" dirty="0" err="1">
                <a:ea typeface="+mn-lt"/>
                <a:cs typeface="+mn-lt"/>
              </a:rPr>
              <a:t>embed_content</a:t>
            </a:r>
            <a:r>
              <a:rPr lang="en-US" dirty="0">
                <a:ea typeface="+mn-lt"/>
                <a:cs typeface="+mn-lt"/>
              </a:rPr>
              <a:t>() API failed without proper env key loading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Token limits while chunking large files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file state reset on refresh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2E6D7-06FA-4F68-2829-88C9E8CE62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Future Scope: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Add login &amp; chat history per user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Integrate multiple embedding models (e.g., OpenAI, Cohere)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Asynchronous Agent orchestration (via Celery or </a:t>
            </a:r>
            <a:r>
              <a:rPr lang="en-US" dirty="0" err="1">
                <a:ea typeface="+mn-lt"/>
                <a:cs typeface="+mn-lt"/>
              </a:rPr>
              <a:t>LangGraph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Move from local FAISS to </a:t>
            </a:r>
            <a:r>
              <a:rPr lang="en-US" dirty="0" err="1">
                <a:ea typeface="+mn-lt"/>
                <a:cs typeface="+mn-lt"/>
              </a:rPr>
              <a:t>ChromaDB</a:t>
            </a:r>
            <a:r>
              <a:rPr lang="en-US" dirty="0">
                <a:ea typeface="+mn-lt"/>
                <a:cs typeface="+mn-lt"/>
              </a:rPr>
              <a:t> or Pinecone for scale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83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4026C4-84BD-819D-4AF3-CA13CB250A63}"/>
              </a:ext>
            </a:extLst>
          </p:cNvPr>
          <p:cNvSpPr txBox="1"/>
          <p:nvPr/>
        </p:nvSpPr>
        <p:spPr>
          <a:xfrm>
            <a:off x="1168400" y="999066"/>
            <a:ext cx="963506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5400" dirty="0"/>
          </a:p>
          <a:p>
            <a:endParaRPr lang="en-US" sz="5400" dirty="0"/>
          </a:p>
          <a:p>
            <a:r>
              <a:rPr lang="en-US" sz="5400" dirty="0"/>
              <a:t>                       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15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B551-1ED2-4EBC-7EE7-CF37E207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RAG (Retrieval-Augmented Generation)?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CDEF-8C89-D993-2FCA-C9779F61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Retrieval-Augmented Generation (RAG) is a technique that improves the factual accuracy of language models by retrieving relevant information from external sources (e.g., documents) and using it as context in prompt generation.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RAG =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→ </a:t>
            </a:r>
            <a:r>
              <a:rPr lang="en-US" b="1" dirty="0">
                <a:ea typeface="+mn-lt"/>
                <a:cs typeface="+mn-lt"/>
              </a:rPr>
              <a:t>Retrieve</a:t>
            </a:r>
            <a:r>
              <a:rPr lang="en-US" dirty="0">
                <a:ea typeface="+mn-lt"/>
                <a:cs typeface="+mn-lt"/>
              </a:rPr>
              <a:t> relevant knowledge from a source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→ </a:t>
            </a:r>
            <a:r>
              <a:rPr lang="en-US" b="1" dirty="0">
                <a:ea typeface="+mn-lt"/>
                <a:cs typeface="+mn-lt"/>
              </a:rPr>
              <a:t>Augment</a:t>
            </a:r>
            <a:r>
              <a:rPr lang="en-US" dirty="0">
                <a:ea typeface="+mn-lt"/>
                <a:cs typeface="+mn-lt"/>
              </a:rPr>
              <a:t> it into the model prompt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→ </a:t>
            </a:r>
            <a:r>
              <a:rPr lang="en-US" b="1" dirty="0">
                <a:ea typeface="+mn-lt"/>
                <a:cs typeface="+mn-lt"/>
              </a:rPr>
              <a:t>Generate</a:t>
            </a:r>
            <a:r>
              <a:rPr lang="en-US" dirty="0">
                <a:ea typeface="+mn-lt"/>
                <a:cs typeface="+mn-lt"/>
              </a:rPr>
              <a:t> accurate, grounded answers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F6A8370A-3688-8010-B35A-A38A37CB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789" y="897148"/>
            <a:ext cx="9475215" cy="47042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0555B7-24F2-C8FF-ECA9-5FCEAEBC83FB}"/>
              </a:ext>
            </a:extLst>
          </p:cNvPr>
          <p:cNvSpPr txBox="1"/>
          <p:nvPr/>
        </p:nvSpPr>
        <p:spPr>
          <a:xfrm>
            <a:off x="1853045" y="5801590"/>
            <a:ext cx="8988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                                                                  Working of Rag System</a:t>
            </a:r>
          </a:p>
        </p:txBody>
      </p:sp>
    </p:spTree>
    <p:extLst>
      <p:ext uri="{BB962C8B-B14F-4D97-AF65-F5344CB8AC3E}">
        <p14:creationId xmlns:p14="http://schemas.microsoft.com/office/powerpoint/2010/main" val="377337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9B05-8CA3-0E1A-B118-6E1AAD61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is Agentic AI?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7FAD4-4480-E785-0876-1D60D6C2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Agentic AI refers to building modular, intelligent agents that interact with each other and the environment in a structured way to complete a task.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Each agent handles: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One responsibility (e.g., ingestion, retrieval, generation)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Communicates using </a:t>
            </a:r>
            <a:r>
              <a:rPr lang="en-US" b="1" dirty="0">
                <a:ea typeface="+mn-lt"/>
                <a:cs typeface="+mn-lt"/>
              </a:rPr>
              <a:t>messages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be reused or orchestrated flexibly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0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ata flow&#10;&#10;AI-generated content may be incorrect.">
            <a:extLst>
              <a:ext uri="{FF2B5EF4-FFF2-40B4-BE49-F238E27FC236}">
                <a16:creationId xmlns:a16="http://schemas.microsoft.com/office/drawing/2014/main" id="{20539563-B288-4107-6543-1B44CD50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18" y="11234"/>
            <a:ext cx="11396392" cy="55847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F174BD-62C3-7D33-D99E-10A3BBB865C7}"/>
              </a:ext>
            </a:extLst>
          </p:cNvPr>
          <p:cNvSpPr txBox="1"/>
          <p:nvPr/>
        </p:nvSpPr>
        <p:spPr>
          <a:xfrm>
            <a:off x="1264227" y="5940136"/>
            <a:ext cx="99925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                                                                                   Agentic AI workflow</a:t>
            </a:r>
          </a:p>
        </p:txBody>
      </p:sp>
    </p:spTree>
    <p:extLst>
      <p:ext uri="{BB962C8B-B14F-4D97-AF65-F5344CB8AC3E}">
        <p14:creationId xmlns:p14="http://schemas.microsoft.com/office/powerpoint/2010/main" val="34774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26E6-1EBA-BF71-E4C1-2A54A928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C930-C295-D6BA-24BA-837BB2460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This project implements an </a:t>
            </a:r>
            <a:r>
              <a:rPr lang="en-US" b="1" dirty="0">
                <a:ea typeface="+mn-lt"/>
                <a:cs typeface="+mn-lt"/>
              </a:rPr>
              <a:t>Agentic RAG Chatbot</a:t>
            </a:r>
            <a:r>
              <a:rPr lang="en-US" dirty="0">
                <a:ea typeface="+mn-lt"/>
                <a:cs typeface="+mn-lt"/>
              </a:rPr>
              <a:t> using </a:t>
            </a:r>
            <a:r>
              <a:rPr lang="en-US" b="1" dirty="0">
                <a:ea typeface="+mn-lt"/>
                <a:cs typeface="+mn-lt"/>
              </a:rPr>
              <a:t>Gemini models</a:t>
            </a:r>
            <a:r>
              <a:rPr lang="en-US" dirty="0">
                <a:ea typeface="+mn-lt"/>
                <a:cs typeface="+mn-lt"/>
              </a:rPr>
              <a:t> and a custom </a:t>
            </a:r>
            <a:r>
              <a:rPr lang="en-US" b="1" dirty="0">
                <a:ea typeface="+mn-lt"/>
                <a:cs typeface="+mn-lt"/>
              </a:rPr>
              <a:t>Model Context Protocol (MCP)</a:t>
            </a:r>
            <a:r>
              <a:rPr lang="en-US" dirty="0">
                <a:ea typeface="+mn-lt"/>
                <a:cs typeface="+mn-lt"/>
              </a:rPr>
              <a:t> to process and answer questions over documents like: PPTX,PDF,CSV </a:t>
            </a:r>
            <a:r>
              <a:rPr lang="en-US" dirty="0" err="1">
                <a:ea typeface="+mn-lt"/>
                <a:cs typeface="+mn-lt"/>
              </a:rPr>
              <a:t>etc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It includes: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user interface to upload files and ask questions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3-agent architecture: </a:t>
            </a:r>
            <a:r>
              <a:rPr lang="en-US" dirty="0" err="1">
                <a:latin typeface="Consolas"/>
              </a:rPr>
              <a:t>IngestionAgent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</a:rPr>
              <a:t>RetrievalAgent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latin typeface="Consolas"/>
              </a:rPr>
              <a:t>LLMResponseAgent</a:t>
            </a:r>
            <a:endParaRPr lang="en-US" dirty="0" err="1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Gemini 1.5 Flash</a:t>
            </a:r>
            <a:r>
              <a:rPr lang="en-US" dirty="0">
                <a:ea typeface="+mn-lt"/>
                <a:cs typeface="+mn-lt"/>
              </a:rPr>
              <a:t> for answer generation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FAISS</a:t>
            </a:r>
            <a:r>
              <a:rPr lang="en-US" dirty="0">
                <a:ea typeface="+mn-lt"/>
                <a:cs typeface="+mn-lt"/>
              </a:rPr>
              <a:t> + Gemini Embeddings for retrieval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Streamlit</a:t>
            </a:r>
            <a:r>
              <a:rPr lang="en-US" b="1" dirty="0">
                <a:ea typeface="+mn-lt"/>
                <a:cs typeface="+mn-lt"/>
              </a:rPr>
              <a:t> UI</a:t>
            </a:r>
            <a:r>
              <a:rPr lang="en-US" dirty="0">
                <a:ea typeface="+mn-lt"/>
                <a:cs typeface="+mn-lt"/>
              </a:rPr>
              <a:t> for interactive chatbot experience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9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DD798BA7-4A10-E60A-B7D6-64146202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66" y="0"/>
            <a:ext cx="6455434" cy="5650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457F16-6E37-7608-F7C1-D21810E25AC4}"/>
              </a:ext>
            </a:extLst>
          </p:cNvPr>
          <p:cNvSpPr txBox="1"/>
          <p:nvPr/>
        </p:nvSpPr>
        <p:spPr>
          <a:xfrm>
            <a:off x="3213100" y="5854700"/>
            <a:ext cx="62103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                                        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6098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EE38-B6D9-08B0-3268-3834C899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 Stack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54937F-FBCA-7831-CEF4-ED2797E12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535890"/>
              </p:ext>
            </p:extLst>
          </p:nvPr>
        </p:nvGraphicFramePr>
        <p:xfrm>
          <a:off x="833886" y="1509622"/>
          <a:ext cx="10515600" cy="466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5799782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24491968"/>
                    </a:ext>
                  </a:extLst>
                </a:gridCol>
              </a:tblGrid>
              <a:tr h="58280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Layer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Tools / Libraries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51592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LLM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Gemini 1.5 Flash (</a:t>
                      </a:r>
                      <a:r>
                        <a:rPr lang="en-US" sz="1800" b="0" i="0" u="none" strike="noStrike" noProof="0" dirty="0" err="1">
                          <a:latin typeface="Consolas"/>
                        </a:rPr>
                        <a:t>google.generativeai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55399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Embeddings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Gemini </a:t>
                      </a:r>
                      <a:r>
                        <a:rPr lang="en-US" sz="1800" b="0" i="0" u="none" strike="noStrike" noProof="0" dirty="0">
                          <a:latin typeface="Consolas"/>
                        </a:rPr>
                        <a:t>models/embedding-001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182883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Vector Store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FAISS (in-memory)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38128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Parsing Docs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PyMuPDF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, python-docx, pptx, pandas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91115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Streamlit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785410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Protocol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Custom Model Context Protocol (MCP)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77027"/>
                  </a:ext>
                </a:extLst>
              </a:tr>
              <a:tr h="5828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Utilities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dotenv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for API key loading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67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83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0570-A36D-7296-5793-DF9395BF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UI Screenshots</a:t>
            </a:r>
            <a:endParaRPr lang="en-US" dirty="0"/>
          </a:p>
        </p:txBody>
      </p:sp>
      <p:pic>
        <p:nvPicPr>
          <p:cNvPr id="4" name="Content Placeholder 3" descr="A screenshot of a chatbot&#10;&#10;AI-generated content may be incorrect.">
            <a:extLst>
              <a:ext uri="{FF2B5EF4-FFF2-40B4-BE49-F238E27FC236}">
                <a16:creationId xmlns:a16="http://schemas.microsoft.com/office/drawing/2014/main" id="{CDCA2EB0-6330-647D-4556-9BFF1924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454" y="1689701"/>
            <a:ext cx="9316527" cy="3976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D8843-A7A0-1473-8B96-2CA0E05A6F2B}"/>
              </a:ext>
            </a:extLst>
          </p:cNvPr>
          <p:cNvSpPr txBox="1"/>
          <p:nvPr/>
        </p:nvSpPr>
        <p:spPr>
          <a:xfrm>
            <a:off x="1388533" y="5994400"/>
            <a:ext cx="9313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Uploading multiple files (PDF, CSV, DOCX,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194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Slice</vt:lpstr>
      <vt:lpstr>Agentic RAG Chatbot for Multi-Format Document QA (with MCP)</vt:lpstr>
      <vt:lpstr>What is RAG (Retrieval-Augmented Generation)?</vt:lpstr>
      <vt:lpstr>PowerPoint Presentation</vt:lpstr>
      <vt:lpstr>What is Agentic AI?</vt:lpstr>
      <vt:lpstr>PowerPoint Presentation</vt:lpstr>
      <vt:lpstr>Project Overview</vt:lpstr>
      <vt:lpstr>PowerPoint Presentation</vt:lpstr>
      <vt:lpstr>Tech Stack</vt:lpstr>
      <vt:lpstr>UI Screenshots</vt:lpstr>
      <vt:lpstr>PowerPoint Presentation</vt:lpstr>
      <vt:lpstr>Challenges Faced &amp;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187</cp:revision>
  <dcterms:created xsi:type="dcterms:W3CDTF">2013-07-15T20:26:40Z</dcterms:created>
  <dcterms:modified xsi:type="dcterms:W3CDTF">2025-07-25T10:58:12Z</dcterms:modified>
</cp:coreProperties>
</file>