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https://analyticswithlf.blogspot.com/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https://www.skoolbeep.com/blog/library-management-system/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https://itechindia.co/blog/what-features-should-your-library-management-system-have/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https://itechindia.co/blog/what-features-should-your-library-management-system-have/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https://www.skoolbeep.com/blog/library-management-system/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https://marketing.genexist.com/articles/data-protection-controls-what-is-it/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http://behance.net/gallery/1015173/library-management-system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https://itechindia.co/blog/what-features-should-your-library-management-system-have/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https://www.eventkeeper.com/code/events.cfm?curOrg=VPL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Library Management System With Digital Access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ir.org/sites/default/files/data-analytics-capabilities-infographic-2-21-0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and Reporting in Library Management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data analytics tools to track usage patterns, user preferences, and trends in library resources and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Generating reports on circulation statistics, popular titles, overdue items, and other key performance indicators for informed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data-driven insights to optimize collection development, marketing strategies, and user engagement initiatives within the library.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and Innovations in Library Management with Digital Access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artificial intelligence and machine learning algorithms for personalized recommendations, predictive analytics, and automation of library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Adoption of virtual reality, augmented reality, and immersive technologies to enhance user experiences and create interactive learning environments.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with publishers, content providers, and technology companies to expand digital offerings, access exclusive content, and experiment with new formats in library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Success Stories of Library Management System Implementations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Highlighting examples of libraries that have successfully implemented digital access solutions and improved user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Showcasing innovative practices, creative initiatives, and measurable outcomes achieved through the adoption of library management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Sharing lessons learned, best practices, and practical insights from real-world experiences to inspire other libraries in their digital transformation journey.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Call to Action for Library Management System with Digital Access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Emphasizing the importance of embracing digital technologies and digital access in modern library services to remain relevant and serve diverse user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Encouraging libraries to invest in robust library management systems that offer digital access capabilities, scalability, and user-centered design.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Advocating for continuous learning, innovation, and collaboration in the library community to leverage digital tools and provide transformative experiences for patrons.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American Library Association. (2021). Library Management Systems. https://www.ala.org/tools/library-management-systems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OCLC. (2021). Library Management Systems. https://www.oclc.org/en/lms.html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International Federation of Library Associations and Institutions. (2021). Digital Libraries. https://www.ifla.org/digital-libraries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koolbeep.com/blog/wp-content/uploads/2020/12/HOW-DO-YOU-DESIGN-A-LIBRARY-MANAGEMENT-SYSTEM-mi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Library Management System with Digital Access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library management system with digital access is a software solution that helps libraries efficiently manage their resources and services online.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users to access library materials, search the catalog, and borrow digital content remotely.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integrating digital access, libraries can reach a broader audience and provide convenient services to their patrons.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techindia.co/wp-content/uploads/2021/11/inner1-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Library Management System with Digital Access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offers online catalog search functionality for users to easily find and access library materials.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Patrons can remotely borrow e-books, audiobooks, and other digital content through the platform.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Library staff can efficiently manage acquisitions, circulation, and user accounts through a centralized system.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techindia.co/wp-content/uploads/2021/11/inner1-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a Library Management System with Digital Access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accessibility for patrons, allowing them to access library resources from anywhere at any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efficiency for library staff by automating routine tasks such as checkouts, renewals, and reservations.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visibility and reach for the library, attracting new users and engaging existing patrons through digital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koolbeep.com/blog/wp-content/uploads/2020/12/FEATURES-OF-LIBRARY-MANAGEMENT-SYSTEM-SOFTWARE-mi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Digital Access in Library Services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access can be integrated with existing library services such as interlibrary loan, reference assistance, and community programs.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can offer virtual events, workshops, and book clubs to engage patrons online through the management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can support multiple formats of digital content, including streaming media, online databases, and digital archives.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orage.googleapis.com/dpexmem/uploads/froala_editor/images/Data%20Protection%20Controls%E2%80%A6%20what%20is%20it-0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and Privacy Considerations in Digital Library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secure authentication measures, data encryption, and access controls to protect user information and library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compliance with privacy regulations such as GDPR and HIPAA to safeguard patron data and maintain confidentiality.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monitoring, updates, and backups to prevent data breaches and ensure the system's reliability and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ir-s3-cdn-cf.behance.net/project_modules/disp/f744fa6659631.56027bf9a486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Experience and Interface Design in Library Management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Designing a user-friendly interface with intuitive navigation, search functionalities, and personalized recommendations for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Providing responsive design for seamless access across different devices, including desktops, tablets, and smartphones.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Incorporating feedback mechanisms and user testing to continuously improve the user experience and address usability issues.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techindia.co/wp-content/uploads/2021/11/inner1-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Customization and Scalability of Library Management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should offer customization options for libraries to tailor the interface, workflows, and services according to their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Scalability features to accommodate the growth of library collections, users, and digital services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capabilities with third-party systems and APIs to expand functionality and connect with external platforms for data exchange.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voorheesvillelibrary.org/wp-content/uploads/2021/08/Staff-Training.Insta_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and Support for Library Staff and Patrons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Providing comprehensive training programs for library staff to effectively use the management system and digital access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Offering support resources, tutorials, and help documentation for patrons to navigate the system and access library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a responsive help desk or chat support for troubleshooting issues, answering queries, and assisting users with technical problems.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With Digital Access</dc:title>
  <dc:subject>Library Management System With Digital Access</dc:subject>
  <dc:creator>SlideMake.com</dc:creator>
  <cp:lastModifiedBy>SlideMake.com</cp:lastModifiedBy>
  <cp:revision>1</cp:revision>
  <dcterms:created xsi:type="dcterms:W3CDTF">2024-03-19T07:09:23Z</dcterms:created>
  <dcterms:modified xsi:type="dcterms:W3CDTF">2024-03-19T07:09:23Z</dcterms:modified>
</cp:coreProperties>
</file>