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6" r:id="rId3"/>
    <p:sldId id="291" r:id="rId4"/>
    <p:sldId id="283" r:id="rId5"/>
    <p:sldId id="284" r:id="rId6"/>
    <p:sldId id="292" r:id="rId7"/>
    <p:sldId id="290" r:id="rId8"/>
    <p:sldId id="288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26CFE-E787-4FD4-9683-42371A870424}" v="12" dt="2019-11-05T20:04:51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1411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lamani, Umamahesh" userId="9484d3df-f77a-41bd-866c-77953baa06f4" providerId="ADAL" clId="{BC726CFE-E787-4FD4-9683-42371A870424}"/>
    <pc:docChg chg="undo custSel addSld delSld modSld sldOrd">
      <pc:chgData name="Vadlamani, Umamahesh" userId="9484d3df-f77a-41bd-866c-77953baa06f4" providerId="ADAL" clId="{BC726CFE-E787-4FD4-9683-42371A870424}" dt="2019-11-05T20:06:27.923" v="401" actId="20577"/>
      <pc:docMkLst>
        <pc:docMk/>
      </pc:docMkLst>
      <pc:sldChg chg="modSp">
        <pc:chgData name="Vadlamani, Umamahesh" userId="9484d3df-f77a-41bd-866c-77953baa06f4" providerId="ADAL" clId="{BC726CFE-E787-4FD4-9683-42371A870424}" dt="2019-11-05T20:06:27.923" v="401" actId="20577"/>
        <pc:sldMkLst>
          <pc:docMk/>
          <pc:sldMk cId="1333674858" sldId="256"/>
        </pc:sldMkLst>
        <pc:spChg chg="mod">
          <ac:chgData name="Vadlamani, Umamahesh" userId="9484d3df-f77a-41bd-866c-77953baa06f4" providerId="ADAL" clId="{BC726CFE-E787-4FD4-9683-42371A870424}" dt="2019-11-05T20:06:27.923" v="401" actId="20577"/>
          <ac:spMkLst>
            <pc:docMk/>
            <pc:sldMk cId="1333674858" sldId="256"/>
            <ac:spMk id="8" creationId="{00000000-0000-0000-0000-000000000000}"/>
          </ac:spMkLst>
        </pc:spChg>
      </pc:sldChg>
      <pc:sldChg chg="modSp del">
        <pc:chgData name="Vadlamani, Umamahesh" userId="9484d3df-f77a-41bd-866c-77953baa06f4" providerId="ADAL" clId="{BC726CFE-E787-4FD4-9683-42371A870424}" dt="2019-11-05T18:48:23.884" v="34" actId="2696"/>
        <pc:sldMkLst>
          <pc:docMk/>
          <pc:sldMk cId="407975663" sldId="281"/>
        </pc:sldMkLst>
        <pc:spChg chg="mod">
          <ac:chgData name="Vadlamani, Umamahesh" userId="9484d3df-f77a-41bd-866c-77953baa06f4" providerId="ADAL" clId="{BC726CFE-E787-4FD4-9683-42371A870424}" dt="2019-11-05T18:45:46.908" v="3" actId="20577"/>
          <ac:spMkLst>
            <pc:docMk/>
            <pc:sldMk cId="407975663" sldId="281"/>
            <ac:spMk id="3" creationId="{00000000-0000-0000-0000-000000000000}"/>
          </ac:spMkLst>
        </pc:spChg>
      </pc:sldChg>
      <pc:sldChg chg="del ord">
        <pc:chgData name="Vadlamani, Umamahesh" userId="9484d3df-f77a-41bd-866c-77953baa06f4" providerId="ADAL" clId="{BC726CFE-E787-4FD4-9683-42371A870424}" dt="2019-11-05T20:04:17.418" v="366" actId="2696"/>
        <pc:sldMkLst>
          <pc:docMk/>
          <pc:sldMk cId="618592290" sldId="282"/>
        </pc:sldMkLst>
      </pc:sldChg>
      <pc:sldChg chg="modSp">
        <pc:chgData name="Vadlamani, Umamahesh" userId="9484d3df-f77a-41bd-866c-77953baa06f4" providerId="ADAL" clId="{BC726CFE-E787-4FD4-9683-42371A870424}" dt="2019-11-05T19:54:08.323" v="324" actId="20577"/>
        <pc:sldMkLst>
          <pc:docMk/>
          <pc:sldMk cId="340554749" sldId="283"/>
        </pc:sldMkLst>
        <pc:spChg chg="mod">
          <ac:chgData name="Vadlamani, Umamahesh" userId="9484d3df-f77a-41bd-866c-77953baa06f4" providerId="ADAL" clId="{BC726CFE-E787-4FD4-9683-42371A870424}" dt="2019-11-05T19:54:08.323" v="324" actId="20577"/>
          <ac:spMkLst>
            <pc:docMk/>
            <pc:sldMk cId="340554749" sldId="283"/>
            <ac:spMk id="3" creationId="{00000000-0000-0000-0000-000000000000}"/>
          </ac:spMkLst>
        </pc:spChg>
      </pc:sldChg>
      <pc:sldChg chg="modSp">
        <pc:chgData name="Vadlamani, Umamahesh" userId="9484d3df-f77a-41bd-866c-77953baa06f4" providerId="ADAL" clId="{BC726CFE-E787-4FD4-9683-42371A870424}" dt="2019-11-05T20:04:05.591" v="365" actId="20577"/>
        <pc:sldMkLst>
          <pc:docMk/>
          <pc:sldMk cId="1872195038" sldId="284"/>
        </pc:sldMkLst>
        <pc:spChg chg="mod">
          <ac:chgData name="Vadlamani, Umamahesh" userId="9484d3df-f77a-41bd-866c-77953baa06f4" providerId="ADAL" clId="{BC726CFE-E787-4FD4-9683-42371A870424}" dt="2019-11-05T20:04:05.591" v="365" actId="20577"/>
          <ac:spMkLst>
            <pc:docMk/>
            <pc:sldMk cId="1872195038" sldId="284"/>
            <ac:spMk id="3" creationId="{00000000-0000-0000-0000-000000000000}"/>
          </ac:spMkLst>
        </pc:spChg>
      </pc:sldChg>
      <pc:sldChg chg="add del">
        <pc:chgData name="Vadlamani, Umamahesh" userId="9484d3df-f77a-41bd-866c-77953baa06f4" providerId="ADAL" clId="{BC726CFE-E787-4FD4-9683-42371A870424}" dt="2019-11-05T20:04:54.395" v="370" actId="2696"/>
        <pc:sldMkLst>
          <pc:docMk/>
          <pc:sldMk cId="1612318361" sldId="285"/>
        </pc:sldMkLst>
      </pc:sldChg>
      <pc:sldChg chg="del ord">
        <pc:chgData name="Vadlamani, Umamahesh" userId="9484d3df-f77a-41bd-866c-77953baa06f4" providerId="ADAL" clId="{BC726CFE-E787-4FD4-9683-42371A870424}" dt="2019-11-05T20:04:46.507" v="367" actId="2696"/>
        <pc:sldMkLst>
          <pc:docMk/>
          <pc:sldMk cId="3682555068" sldId="285"/>
        </pc:sldMkLst>
      </pc:sldChg>
      <pc:sldChg chg="modSp">
        <pc:chgData name="Vadlamani, Umamahesh" userId="9484d3df-f77a-41bd-866c-77953baa06f4" providerId="ADAL" clId="{BC726CFE-E787-4FD4-9683-42371A870424}" dt="2019-11-05T19:54:48.787" v="341" actId="20577"/>
        <pc:sldMkLst>
          <pc:docMk/>
          <pc:sldMk cId="2884778275" sldId="286"/>
        </pc:sldMkLst>
        <pc:spChg chg="mod">
          <ac:chgData name="Vadlamani, Umamahesh" userId="9484d3df-f77a-41bd-866c-77953baa06f4" providerId="ADAL" clId="{BC726CFE-E787-4FD4-9683-42371A870424}" dt="2019-11-05T19:54:48.787" v="341" actId="20577"/>
          <ac:spMkLst>
            <pc:docMk/>
            <pc:sldMk cId="2884778275" sldId="286"/>
            <ac:spMk id="5" creationId="{00000000-0000-0000-0000-000000000000}"/>
          </ac:spMkLst>
        </pc:spChg>
      </pc:sldChg>
      <pc:sldChg chg="add">
        <pc:chgData name="Vadlamani, Umamahesh" userId="9484d3df-f77a-41bd-866c-77953baa06f4" providerId="ADAL" clId="{BC726CFE-E787-4FD4-9683-42371A870424}" dt="2019-11-05T18:45:37.753" v="2"/>
        <pc:sldMkLst>
          <pc:docMk/>
          <pc:sldMk cId="4010477357" sldId="288"/>
        </pc:sldMkLst>
      </pc:sldChg>
      <pc:sldChg chg="addSp modSp add del">
        <pc:chgData name="Vadlamani, Umamahesh" userId="9484d3df-f77a-41bd-866c-77953baa06f4" providerId="ADAL" clId="{BC726CFE-E787-4FD4-9683-42371A870424}" dt="2019-11-05T19:47:40.204" v="158" actId="2696"/>
        <pc:sldMkLst>
          <pc:docMk/>
          <pc:sldMk cId="2148306862" sldId="289"/>
        </pc:sldMkLst>
        <pc:spChg chg="mod">
          <ac:chgData name="Vadlamani, Umamahesh" userId="9484d3df-f77a-41bd-866c-77953baa06f4" providerId="ADAL" clId="{BC726CFE-E787-4FD4-9683-42371A870424}" dt="2019-11-05T18:45:52.495" v="5" actId="20577"/>
          <ac:spMkLst>
            <pc:docMk/>
            <pc:sldMk cId="2148306862" sldId="289"/>
            <ac:spMk id="3" creationId="{00000000-0000-0000-0000-000000000000}"/>
          </ac:spMkLst>
        </pc:spChg>
        <pc:spChg chg="mod">
          <ac:chgData name="Vadlamani, Umamahesh" userId="9484d3df-f77a-41bd-866c-77953baa06f4" providerId="ADAL" clId="{BC726CFE-E787-4FD4-9683-42371A870424}" dt="2019-11-05T18:46:50.099" v="33" actId="20577"/>
          <ac:spMkLst>
            <pc:docMk/>
            <pc:sldMk cId="2148306862" sldId="289"/>
            <ac:spMk id="5" creationId="{00000000-0000-0000-0000-000000000000}"/>
          </ac:spMkLst>
        </pc:spChg>
        <pc:picChg chg="add mod">
          <ac:chgData name="Vadlamani, Umamahesh" userId="9484d3df-f77a-41bd-866c-77953baa06f4" providerId="ADAL" clId="{BC726CFE-E787-4FD4-9683-42371A870424}" dt="2019-11-05T18:45:59.212" v="6"/>
          <ac:picMkLst>
            <pc:docMk/>
            <pc:sldMk cId="2148306862" sldId="289"/>
            <ac:picMk id="4" creationId="{4DC0E448-8ACB-4163-8594-18F901C812A8}"/>
          </ac:picMkLst>
        </pc:picChg>
      </pc:sldChg>
      <pc:sldChg chg="add">
        <pc:chgData name="Vadlamani, Umamahesh" userId="9484d3df-f77a-41bd-866c-77953baa06f4" providerId="ADAL" clId="{BC726CFE-E787-4FD4-9683-42371A870424}" dt="2019-11-05T19:00:25.714" v="35"/>
        <pc:sldMkLst>
          <pc:docMk/>
          <pc:sldMk cId="3174753019" sldId="290"/>
        </pc:sldMkLst>
      </pc:sldChg>
      <pc:sldChg chg="addSp delSp modSp add">
        <pc:chgData name="Vadlamani, Umamahesh" userId="9484d3df-f77a-41bd-866c-77953baa06f4" providerId="ADAL" clId="{BC726CFE-E787-4FD4-9683-42371A870424}" dt="2019-11-05T19:51:38.493" v="272" actId="14100"/>
        <pc:sldMkLst>
          <pc:docMk/>
          <pc:sldMk cId="2356679535" sldId="291"/>
        </pc:sldMkLst>
        <pc:spChg chg="mod">
          <ac:chgData name="Vadlamani, Umamahesh" userId="9484d3df-f77a-41bd-866c-77953baa06f4" providerId="ADAL" clId="{BC726CFE-E787-4FD4-9683-42371A870424}" dt="2019-11-05T19:45:53.086" v="90" actId="20577"/>
          <ac:spMkLst>
            <pc:docMk/>
            <pc:sldMk cId="2356679535" sldId="291"/>
            <ac:spMk id="3" creationId="{00000000-0000-0000-0000-000000000000}"/>
          </ac:spMkLst>
        </pc:spChg>
        <pc:spChg chg="mod">
          <ac:chgData name="Vadlamani, Umamahesh" userId="9484d3df-f77a-41bd-866c-77953baa06f4" providerId="ADAL" clId="{BC726CFE-E787-4FD4-9683-42371A870424}" dt="2019-11-05T19:46:55.601" v="156" actId="20577"/>
          <ac:spMkLst>
            <pc:docMk/>
            <pc:sldMk cId="2356679535" sldId="291"/>
            <ac:spMk id="5" creationId="{00000000-0000-0000-0000-000000000000}"/>
          </ac:spMkLst>
        </pc:spChg>
        <pc:picChg chg="add mod">
          <ac:chgData name="Vadlamani, Umamahesh" userId="9484d3df-f77a-41bd-866c-77953baa06f4" providerId="ADAL" clId="{BC726CFE-E787-4FD4-9683-42371A870424}" dt="2019-11-05T19:51:38.493" v="272" actId="14100"/>
          <ac:picMkLst>
            <pc:docMk/>
            <pc:sldMk cId="2356679535" sldId="291"/>
            <ac:picMk id="4" creationId="{BA9AAADC-E7E3-4D8E-BFBF-4F9257D7FD49}"/>
          </ac:picMkLst>
        </pc:picChg>
        <pc:inkChg chg="add del">
          <ac:chgData name="Vadlamani, Umamahesh" userId="9484d3df-f77a-41bd-866c-77953baa06f4" providerId="ADAL" clId="{BC726CFE-E787-4FD4-9683-42371A870424}" dt="2019-11-05T19:45:26.880" v="89" actId="9405"/>
          <ac:inkMkLst>
            <pc:docMk/>
            <pc:sldMk cId="2356679535" sldId="291"/>
            <ac:inkMk id="2" creationId="{1101E01E-DF5D-49E3-8A81-865B4654EF44}"/>
          </ac:inkMkLst>
        </pc:inkChg>
        <pc:inkChg chg="add del">
          <ac:chgData name="Vadlamani, Umamahesh" userId="9484d3df-f77a-41bd-866c-77953baa06f4" providerId="ADAL" clId="{BC726CFE-E787-4FD4-9683-42371A870424}" dt="2019-11-05T19:45:14.699" v="86" actId="9405"/>
          <ac:inkMkLst>
            <pc:docMk/>
            <pc:sldMk cId="2356679535" sldId="291"/>
            <ac:inkMk id="4" creationId="{5D516058-691D-470E-857E-E6A476C67A22}"/>
          </ac:inkMkLst>
        </pc:inkChg>
        <pc:inkChg chg="add del">
          <ac:chgData name="Vadlamani, Umamahesh" userId="9484d3df-f77a-41bd-866c-77953baa06f4" providerId="ADAL" clId="{BC726CFE-E787-4FD4-9683-42371A870424}" dt="2019-11-05T19:45:14.092" v="85" actId="9405"/>
          <ac:inkMkLst>
            <pc:docMk/>
            <pc:sldMk cId="2356679535" sldId="291"/>
            <ac:inkMk id="7" creationId="{1439E3CF-1FDB-466D-9C0E-A9E5C4FA2C9E}"/>
          </ac:inkMkLst>
        </pc:inkChg>
        <pc:inkChg chg="add del">
          <ac:chgData name="Vadlamani, Umamahesh" userId="9484d3df-f77a-41bd-866c-77953baa06f4" providerId="ADAL" clId="{BC726CFE-E787-4FD4-9683-42371A870424}" dt="2019-11-05T19:45:13.417" v="84" actId="9405"/>
          <ac:inkMkLst>
            <pc:docMk/>
            <pc:sldMk cId="2356679535" sldId="291"/>
            <ac:inkMk id="8" creationId="{19716B78-B331-4FA4-82D3-07FC5E639169}"/>
          </ac:inkMkLst>
        </pc:inkChg>
        <pc:inkChg chg="add del">
          <ac:chgData name="Vadlamani, Umamahesh" userId="9484d3df-f77a-41bd-866c-77953baa06f4" providerId="ADAL" clId="{BC726CFE-E787-4FD4-9683-42371A870424}" dt="2019-11-05T19:45:25.731" v="88" actId="9405"/>
          <ac:inkMkLst>
            <pc:docMk/>
            <pc:sldMk cId="2356679535" sldId="291"/>
            <ac:inkMk id="9" creationId="{9E63EDCE-A1D9-4264-8682-FFCC3211865E}"/>
          </ac:inkMkLst>
        </pc:inkChg>
      </pc:sldChg>
      <pc:sldChg chg="addSp delSp modSp add del">
        <pc:chgData name="Vadlamani, Umamahesh" userId="9484d3df-f77a-41bd-866c-77953baa06f4" providerId="ADAL" clId="{BC726CFE-E787-4FD4-9683-42371A870424}" dt="2019-11-05T19:44:57.828" v="78" actId="2696"/>
        <pc:sldMkLst>
          <pc:docMk/>
          <pc:sldMk cId="3836517830" sldId="291"/>
        </pc:sldMkLst>
        <pc:spChg chg="mod">
          <ac:chgData name="Vadlamani, Umamahesh" userId="9484d3df-f77a-41bd-866c-77953baa06f4" providerId="ADAL" clId="{BC726CFE-E787-4FD4-9683-42371A870424}" dt="2019-11-05T19:41:25.016" v="37" actId="20577"/>
          <ac:spMkLst>
            <pc:docMk/>
            <pc:sldMk cId="3836517830" sldId="291"/>
            <ac:spMk id="3" creationId="{00000000-0000-0000-0000-000000000000}"/>
          </ac:spMkLst>
        </pc:spChg>
        <pc:spChg chg="mod">
          <ac:chgData name="Vadlamani, Umamahesh" userId="9484d3df-f77a-41bd-866c-77953baa06f4" providerId="ADAL" clId="{BC726CFE-E787-4FD4-9683-42371A870424}" dt="2019-11-05T19:42:26.609" v="68" actId="20577"/>
          <ac:spMkLst>
            <pc:docMk/>
            <pc:sldMk cId="3836517830" sldId="291"/>
            <ac:spMk id="5" creationId="{00000000-0000-0000-0000-000000000000}"/>
          </ac:spMkLst>
        </pc:spChg>
        <pc:picChg chg="add del mod">
          <ac:chgData name="Vadlamani, Umamahesh" userId="9484d3df-f77a-41bd-866c-77953baa06f4" providerId="ADAL" clId="{BC726CFE-E787-4FD4-9683-42371A870424}" dt="2019-11-05T19:44:47.745" v="75" actId="478"/>
          <ac:picMkLst>
            <pc:docMk/>
            <pc:sldMk cId="3836517830" sldId="291"/>
            <ac:picMk id="4" creationId="{EFFB0E54-E3D8-4971-8574-427A8C784FAA}"/>
          </ac:picMkLst>
        </pc:picChg>
        <pc:inkChg chg="add">
          <ac:chgData name="Vadlamani, Umamahesh" userId="9484d3df-f77a-41bd-866c-77953baa06f4" providerId="ADAL" clId="{BC726CFE-E787-4FD4-9683-42371A870424}" dt="2019-11-05T19:42:46.967" v="71" actId="9405"/>
          <ac:inkMkLst>
            <pc:docMk/>
            <pc:sldMk cId="3836517830" sldId="291"/>
            <ac:inkMk id="7" creationId="{9D0B3FB5-9D3C-4EE2-83A0-5D14A1853024}"/>
          </ac:inkMkLst>
        </pc:inkChg>
        <pc:inkChg chg="add">
          <ac:chgData name="Vadlamani, Umamahesh" userId="9484d3df-f77a-41bd-866c-77953baa06f4" providerId="ADAL" clId="{BC726CFE-E787-4FD4-9683-42371A870424}" dt="2019-11-05T19:42:49.059" v="72" actId="9405"/>
          <ac:inkMkLst>
            <pc:docMk/>
            <pc:sldMk cId="3836517830" sldId="291"/>
            <ac:inkMk id="8" creationId="{7765EC79-E563-447C-BD79-789A58085F3A}"/>
          </ac:inkMkLst>
        </pc:inkChg>
        <pc:inkChg chg="add">
          <ac:chgData name="Vadlamani, Umamahesh" userId="9484d3df-f77a-41bd-866c-77953baa06f4" providerId="ADAL" clId="{BC726CFE-E787-4FD4-9683-42371A870424}" dt="2019-11-05T19:43:16.494" v="73" actId="9405"/>
          <ac:inkMkLst>
            <pc:docMk/>
            <pc:sldMk cId="3836517830" sldId="291"/>
            <ac:inkMk id="9" creationId="{3F5E9E37-912A-480C-BBE7-A74C32DA37E0}"/>
          </ac:inkMkLst>
        </pc:inkChg>
        <pc:inkChg chg="add">
          <ac:chgData name="Vadlamani, Umamahesh" userId="9484d3df-f77a-41bd-866c-77953baa06f4" providerId="ADAL" clId="{BC726CFE-E787-4FD4-9683-42371A870424}" dt="2019-11-05T19:44:28.878" v="74" actId="9405"/>
          <ac:inkMkLst>
            <pc:docMk/>
            <pc:sldMk cId="3836517830" sldId="291"/>
            <ac:inkMk id="10" creationId="{D6B87A35-82E5-461E-AD53-E829F0F0834B}"/>
          </ac:inkMkLst>
        </pc:inkChg>
        <pc:inkChg chg="add">
          <ac:chgData name="Vadlamani, Umamahesh" userId="9484d3df-f77a-41bd-866c-77953baa06f4" providerId="ADAL" clId="{BC726CFE-E787-4FD4-9683-42371A870424}" dt="2019-11-05T19:44:49.058" v="76" actId="9405"/>
          <ac:inkMkLst>
            <pc:docMk/>
            <pc:sldMk cId="3836517830" sldId="291"/>
            <ac:inkMk id="11" creationId="{D260659A-E511-40CD-8B1B-89FE6B991951}"/>
          </ac:inkMkLst>
        </pc:inkChg>
        <pc:inkChg chg="add">
          <ac:chgData name="Vadlamani, Umamahesh" userId="9484d3df-f77a-41bd-866c-77953baa06f4" providerId="ADAL" clId="{BC726CFE-E787-4FD4-9683-42371A870424}" dt="2019-11-05T19:44:50.505" v="77" actId="9405"/>
          <ac:inkMkLst>
            <pc:docMk/>
            <pc:sldMk cId="3836517830" sldId="291"/>
            <ac:inkMk id="12" creationId="{F71DF105-1252-4AE5-8839-8959897C3109}"/>
          </ac:inkMkLst>
        </pc:inkChg>
      </pc:sldChg>
      <pc:sldChg chg="add">
        <pc:chgData name="Vadlamani, Umamahesh" userId="9484d3df-f77a-41bd-866c-77953baa06f4" providerId="ADAL" clId="{BC726CFE-E787-4FD4-9683-42371A870424}" dt="2019-11-05T20:04:51.237" v="369"/>
        <pc:sldMkLst>
          <pc:docMk/>
          <pc:sldMk cId="1382062383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3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34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5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5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0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2852928"/>
            <a:ext cx="7616952" cy="4937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5000"/>
              </a:lnSpc>
              <a:defRPr sz="30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3429000"/>
            <a:ext cx="4498848" cy="2286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1134"/>
              </a:spcBef>
              <a:buNone/>
              <a:defRPr sz="21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465" y="76200"/>
            <a:ext cx="8884655" cy="780223"/>
            <a:chOff x="76465" y="76200"/>
            <a:chExt cx="8884655" cy="78022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5" y="76200"/>
              <a:ext cx="3200135" cy="78022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3246120" y="704023"/>
              <a:ext cx="571500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78598"/>
            <a:ext cx="2974602" cy="29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1810512"/>
            <a:ext cx="865936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/>
              <a:t>Top level text heading (with no bullet) goes here</a:t>
            </a:r>
            <a:endParaRPr lang="en-US" dirty="0"/>
          </a:p>
          <a:p>
            <a:pPr lvl="1"/>
            <a:r>
              <a:rPr lang="en-US" altLang="en-US" dirty="0"/>
              <a:t>The first level bullet is a large square</a:t>
            </a:r>
            <a:endParaRPr lang="en-US" dirty="0"/>
          </a:p>
          <a:p>
            <a:pPr lvl="2"/>
            <a:r>
              <a:rPr lang="en-US" altLang="en-US" dirty="0"/>
              <a:t>The second level bullet is square</a:t>
            </a:r>
            <a:endParaRPr lang="en-US" dirty="0"/>
          </a:p>
          <a:p>
            <a:pPr lvl="3"/>
            <a:r>
              <a:rPr lang="en-US" altLang="en-US" dirty="0"/>
              <a:t>The third level bullet is a small square</a:t>
            </a:r>
            <a:endParaRPr lang="en-US" dirty="0"/>
          </a:p>
          <a:p>
            <a:pPr lvl="4"/>
            <a:endParaRPr lang="en-US" altLang="en-US" dirty="0"/>
          </a:p>
          <a:p>
            <a:pPr lvl="4"/>
            <a:r>
              <a:rPr lang="en-US" altLang="en-US" dirty="0"/>
              <a:t>Additional text goes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11/5/2019</a:t>
            </a:fld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01752" y="1809750"/>
            <a:ext cx="8659813" cy="45180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11/5/2019</a:t>
            </a:fld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2398288"/>
            <a:ext cx="4111222" cy="392936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/>
              <a:t>Top level text heading (with no bullet) goes here</a:t>
            </a:r>
            <a:endParaRPr lang="en-US" dirty="0"/>
          </a:p>
          <a:p>
            <a:pPr lvl="1"/>
            <a:r>
              <a:rPr lang="en-US" altLang="en-US" dirty="0"/>
              <a:t>The first level bullet is a large square</a:t>
            </a:r>
            <a:endParaRPr lang="en-US" dirty="0"/>
          </a:p>
          <a:p>
            <a:pPr lvl="2"/>
            <a:r>
              <a:rPr lang="en-US" altLang="en-US" dirty="0"/>
              <a:t>The second level bullet is square</a:t>
            </a:r>
            <a:endParaRPr lang="en-US" dirty="0"/>
          </a:p>
          <a:p>
            <a:pPr lvl="3"/>
            <a:r>
              <a:rPr lang="en-US" altLang="en-US" dirty="0"/>
              <a:t>The third level bullet is a small square</a:t>
            </a:r>
            <a:endParaRPr lang="en-US" dirty="0"/>
          </a:p>
          <a:p>
            <a:pPr lvl="4"/>
            <a:endParaRPr lang="en-US" altLang="en-US" dirty="0"/>
          </a:p>
          <a:p>
            <a:pPr lvl="4"/>
            <a:r>
              <a:rPr lang="en-US" altLang="en-US" dirty="0"/>
              <a:t>Additional text goes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11/5/2019</a:t>
            </a:fld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Insert Presentation Title Here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8032" y="2398288"/>
            <a:ext cx="4114800" cy="393192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/>
              <a:t>Top level text heading (with no bullet) goes here</a:t>
            </a:r>
            <a:endParaRPr lang="en-US" dirty="0"/>
          </a:p>
          <a:p>
            <a:pPr lvl="1"/>
            <a:r>
              <a:rPr lang="en-US" altLang="en-US" dirty="0"/>
              <a:t>The first level bullet is a large square</a:t>
            </a:r>
            <a:endParaRPr lang="en-US" dirty="0"/>
          </a:p>
          <a:p>
            <a:pPr lvl="2"/>
            <a:r>
              <a:rPr lang="en-US" altLang="en-US" dirty="0"/>
              <a:t>The second level bullet is square</a:t>
            </a:r>
            <a:endParaRPr lang="en-US" dirty="0"/>
          </a:p>
          <a:p>
            <a:pPr lvl="3"/>
            <a:r>
              <a:rPr lang="en-US" altLang="en-US" dirty="0"/>
              <a:t>The third level bullet is a small square</a:t>
            </a:r>
            <a:endParaRPr lang="en-US" dirty="0"/>
          </a:p>
          <a:p>
            <a:pPr lvl="4"/>
            <a:endParaRPr lang="en-US" altLang="en-US" dirty="0"/>
          </a:p>
          <a:p>
            <a:pPr lvl="4"/>
            <a:r>
              <a:rPr lang="en-US" altLang="en-US" dirty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1625" y="1777866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add Column Heading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31207" y="1777866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add Column Heading</a:t>
            </a:r>
          </a:p>
        </p:txBody>
      </p:sp>
    </p:spTree>
    <p:extLst>
      <p:ext uri="{BB962C8B-B14F-4D97-AF65-F5344CB8AC3E}">
        <p14:creationId xmlns:p14="http://schemas.microsoft.com/office/powerpoint/2010/main" val="34960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11/5/2019</a:t>
            </a:fld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679096" y="6553200"/>
            <a:ext cx="2371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– Internal Distribution</a:t>
            </a:r>
            <a:r>
              <a:rPr lang="en-US" alt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Testing Automation in a CICD Pipeline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87551" y="3429000"/>
            <a:ext cx="7250515" cy="2286000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Security/Penetration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sz="1800" b="1" dirty="0"/>
          </a:p>
          <a:p>
            <a:pPr marL="228600" lvl="1" indent="0">
              <a:buNone/>
            </a:pPr>
            <a:r>
              <a:rPr lang="en-US" sz="1800" b="1" dirty="0"/>
              <a:t>What is Penetration Testing?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Software testing designed to identify Security Vulnerabilities</a:t>
            </a:r>
          </a:p>
          <a:p>
            <a:endParaRPr lang="en-US" i="1" dirty="0"/>
          </a:p>
          <a:p>
            <a:r>
              <a:rPr lang="en-US" b="1" dirty="0"/>
              <a:t>    Why do Penetration Testing?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protect business information against hacking and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protect software from being exploited by malicious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measure company’s compliance of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847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r>
              <a:rPr lang="en-US" sz="2400" b="1" dirty="0">
                <a:latin typeface="Georgia" panose="02040502050405020303" pitchFamily="18" charset="0"/>
              </a:rPr>
              <a:t>Security in the Agile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AAADC-E7E3-4D8E-BFBF-4F9257D7F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6" y="1210236"/>
            <a:ext cx="8516468" cy="50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Use Case/Problem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Security/Penetration testing is manual, time-consuming and repetitive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Security testing of web applications is not performed for all the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Developers and functional testers do not know much about Security testing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055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Security Testing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sz="1800" b="1" dirty="0"/>
          </a:p>
          <a:p>
            <a:pPr marL="228600" lvl="1" indent="0">
              <a:buNone/>
            </a:pPr>
            <a:r>
              <a:rPr lang="en-US" sz="1800" b="1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use OWASP ZAP to automate finding security vulnerabilities in a CI/CD pipeline</a:t>
            </a:r>
          </a:p>
          <a:p>
            <a:endParaRPr lang="en-US" i="1" dirty="0"/>
          </a:p>
          <a:p>
            <a:r>
              <a:rPr lang="en-US" b="1" dirty="0"/>
              <a:t>   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Integrate security tests with web-automation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Run security tests automatically with the functional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 Selenium automation scripts to drive security tests using ZAP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Generate custom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1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OWASP Zed Attack Proxy (ZAP)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sz="1800" b="1" dirty="0"/>
          </a:p>
          <a:p>
            <a:pPr marL="228600" lvl="1" indent="0">
              <a:buNone/>
            </a:pPr>
            <a:r>
              <a:rPr lang="en-US" sz="1800" b="1" dirty="0"/>
              <a:t>What is OWASP ZAP?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Free security tool used to find Security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Tests can be done using ZAP UI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ZAP API can be used to test using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8206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r>
              <a:rPr lang="en-US" sz="2400" b="1" dirty="0">
                <a:latin typeface="Georgia" panose="02040502050405020303" pitchFamily="18" charset="0"/>
              </a:rPr>
              <a:t>CI flow with OWASP ZAP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0E448-8ACB-4163-8594-18F901C81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66375"/>
            <a:ext cx="8641080" cy="5846483"/>
          </a:xfrm>
        </p:spPr>
        <p:txBody>
          <a:bodyPr/>
          <a:lstStyle/>
          <a:p>
            <a:pPr marL="457200" lvl="1" algn="l"/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Security Testing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sz="1800" b="1" dirty="0"/>
          </a:p>
          <a:p>
            <a:pPr marL="228600" lvl="1" indent="0">
              <a:buNone/>
            </a:pPr>
            <a:r>
              <a:rPr lang="en-US" sz="1800" b="1" dirty="0"/>
              <a:t>CI/CD Pipeline Steps</a:t>
            </a:r>
          </a:p>
          <a:p>
            <a:pPr marL="228600" lvl="1" indent="0">
              <a:buNone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ZAP (Needed to capture alerts and vulnerabilities)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Selenium automation (ZAP Proxy and API are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Generate alerts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104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024" y="670857"/>
            <a:ext cx="8641080" cy="5846483"/>
          </a:xfrm>
        </p:spPr>
        <p:txBody>
          <a:bodyPr/>
          <a:lstStyle/>
          <a:p>
            <a:pPr marL="457200" lvl="1" algn="ctr"/>
            <a:br>
              <a:rPr lang="en-US" sz="3200" b="1" dirty="0">
                <a:latin typeface="Georgia" panose="02040502050405020303" pitchFamily="18" charset="0"/>
              </a:rPr>
            </a:br>
            <a:br>
              <a:rPr lang="en-US" sz="3200" b="1" dirty="0">
                <a:latin typeface="Georgia" panose="02040502050405020303" pitchFamily="18" charset="0"/>
              </a:rPr>
            </a:br>
            <a:br>
              <a:rPr lang="en-US" sz="3200" b="1" dirty="0">
                <a:latin typeface="Georgia" panose="02040502050405020303" pitchFamily="18" charset="0"/>
              </a:rPr>
            </a:br>
            <a:br>
              <a:rPr lang="en-US" sz="3200" b="1" dirty="0">
                <a:latin typeface="Georgia" panose="02040502050405020303" pitchFamily="18" charset="0"/>
              </a:rPr>
            </a:br>
            <a:br>
              <a:rPr lang="en-US" sz="3200" b="1" dirty="0">
                <a:latin typeface="Georgia" panose="02040502050405020303" pitchFamily="18" charset="0"/>
              </a:rPr>
            </a:br>
            <a:r>
              <a:rPr lang="en-US" sz="3200" b="1" dirty="0">
                <a:latin typeface="Georgia" panose="02040502050405020303" pitchFamily="18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66" y="1210236"/>
            <a:ext cx="8647355" cy="4879360"/>
          </a:xfrm>
        </p:spPr>
        <p:txBody>
          <a:bodyPr anchor="t"/>
          <a:lstStyle/>
          <a:p>
            <a:pPr algn="ctr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b="1" dirty="0"/>
              <a:t>     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377" y="1210236"/>
            <a:ext cx="8548744" cy="555930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104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nnie Mae Them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nted_deck_internal" id="{3AD8C59E-D052-44D5-97C4-CA469275EFAE}" vid="{557F6B7C-C073-4F0A-AFFB-CF2C534314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19852</TotalTime>
  <Words>206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Office Theme</vt:lpstr>
      <vt:lpstr>Security Testing Automation in a CICD Pipeline</vt:lpstr>
      <vt:lpstr> Security/Penetration Testing</vt:lpstr>
      <vt:lpstr>Security in the Agile Lifecycle</vt:lpstr>
      <vt:lpstr> Use Case/Problem</vt:lpstr>
      <vt:lpstr> Security Testing Automation</vt:lpstr>
      <vt:lpstr> OWASP Zed Attack Proxy (ZAP)</vt:lpstr>
      <vt:lpstr>CI flow with OWASP ZAP</vt:lpstr>
      <vt:lpstr> Security Testing Automation</vt:lpstr>
      <vt:lpstr> 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Vadlamani, Umamahesh</cp:lastModifiedBy>
  <cp:revision>174</cp:revision>
  <dcterms:created xsi:type="dcterms:W3CDTF">2016-03-12T20:36:20Z</dcterms:created>
  <dcterms:modified xsi:type="dcterms:W3CDTF">2019-11-05T20:06:30Z</dcterms:modified>
</cp:coreProperties>
</file>