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5" r:id="rId10"/>
    <p:sldId id="267" r:id="rId11"/>
    <p:sldId id="262" r:id="rId12"/>
    <p:sldId id="271" r:id="rId13"/>
    <p:sldId id="272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E09582-0CB7-4505-A31C-0E1E7FD28D75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250879-CA73-4B1A-A64D-CBFB21244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555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CLOUD (SMART BRIDGE)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Specification:</a:t>
            </a:r>
            <a:endParaRPr lang="en-US" sz="2000" dirty="0"/>
          </a:p>
          <a:p>
            <a:pPr fontAlgn="base"/>
            <a:r>
              <a:rPr lang="en-US" sz="2000" dirty="0"/>
              <a:t>Product Name: Gas Sensor Module</a:t>
            </a:r>
          </a:p>
          <a:p>
            <a:pPr fontAlgn="base"/>
            <a:r>
              <a:rPr lang="en-US" sz="2000" dirty="0"/>
              <a:t>Model: MQ-135</a:t>
            </a:r>
          </a:p>
          <a:p>
            <a:pPr fontAlgn="base"/>
            <a:r>
              <a:rPr lang="en-US" sz="2000" dirty="0"/>
              <a:t>Type: Analog</a:t>
            </a:r>
          </a:p>
          <a:p>
            <a:pPr fontAlgn="base"/>
            <a:r>
              <a:rPr lang="en-US" sz="2000" dirty="0"/>
              <a:t>Detecting Type: Air Quality</a:t>
            </a:r>
          </a:p>
          <a:p>
            <a:pPr fontAlgn="base"/>
            <a:r>
              <a:rPr lang="en-US" sz="2000" dirty="0"/>
              <a:t>Sensitivity to Ammonia, </a:t>
            </a:r>
            <a:r>
              <a:rPr lang="en-US" sz="2000" dirty="0" err="1"/>
              <a:t>Sulphide</a:t>
            </a:r>
            <a:r>
              <a:rPr lang="en-US" sz="2000" dirty="0"/>
              <a:t> and Benzene steam</a:t>
            </a:r>
          </a:p>
          <a:p>
            <a:pPr fontAlgn="base"/>
            <a:r>
              <a:rPr lang="en-US" sz="2000" dirty="0"/>
              <a:t>Rated Voltage: DC 5V</a:t>
            </a:r>
          </a:p>
          <a:p>
            <a:pPr fontAlgn="base"/>
            <a:r>
              <a:rPr lang="en-US" sz="2000" dirty="0"/>
              <a:t>Detecting Range: 100-1000ppm</a:t>
            </a:r>
          </a:p>
          <a:p>
            <a:pPr fontAlgn="base"/>
            <a:r>
              <a:rPr lang="en-US" sz="2000" dirty="0"/>
              <a:t>Pin Quantity: 4</a:t>
            </a:r>
          </a:p>
          <a:p>
            <a:pPr fontAlgn="base"/>
            <a:r>
              <a:rPr lang="en-US" sz="2000" dirty="0"/>
              <a:t>Pin Definition : AO - Analog Output, DO - Digital Output, GND - Ground, VCC - Voltage To Current Converter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6477000" cy="1143000"/>
          </a:xfrm>
        </p:spPr>
        <p:txBody>
          <a:bodyPr/>
          <a:lstStyle/>
          <a:p>
            <a:r>
              <a:rPr lang="en-US" dirty="0" smtClean="0"/>
              <a:t>MQ135 MODULE:</a:t>
            </a:r>
            <a:endParaRPr lang="en-US" dirty="0"/>
          </a:p>
        </p:txBody>
      </p:sp>
      <p:pic>
        <p:nvPicPr>
          <p:cNvPr id="4" name="Picture 3" descr="mq-1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724400"/>
            <a:ext cx="43624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Manipulation of cargo can be easily tracked.</a:t>
            </a:r>
          </a:p>
          <a:p>
            <a:endParaRPr lang="en-US" dirty="0" smtClean="0"/>
          </a:p>
          <a:p>
            <a:r>
              <a:rPr lang="en-US" dirty="0" smtClean="0"/>
              <a:t>Cargo will be in surveillance during the transition between</a:t>
            </a:r>
          </a:p>
          <a:p>
            <a:r>
              <a:rPr lang="en-US" dirty="0" smtClean="0"/>
              <a:t>source and destination.</a:t>
            </a:r>
          </a:p>
          <a:p>
            <a:endParaRPr lang="en-US" dirty="0" smtClean="0"/>
          </a:p>
          <a:p>
            <a:r>
              <a:rPr lang="en-US" sz="4800" dirty="0" smtClean="0"/>
              <a:t>DISADVANTAGES:</a:t>
            </a:r>
          </a:p>
          <a:p>
            <a:endParaRPr lang="en-US" dirty="0" smtClean="0"/>
          </a:p>
          <a:p>
            <a:r>
              <a:rPr lang="en-US" dirty="0" smtClean="0"/>
              <a:t>Internet connectivity is mandatory.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4953000" cy="1143000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k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7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31" y="2034142"/>
            <a:ext cx="7792538" cy="34199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RESULT 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project we have implemented an intelligent </a:t>
            </a:r>
            <a:r>
              <a:rPr lang="en-US" sz="2000" dirty="0" smtClean="0"/>
              <a:t>cargo</a:t>
            </a:r>
          </a:p>
          <a:p>
            <a:r>
              <a:rPr lang="en-US" sz="2000" dirty="0" smtClean="0"/>
              <a:t>system for efficient transportation of goods from a given</a:t>
            </a:r>
          </a:p>
          <a:p>
            <a:r>
              <a:rPr lang="en-US" sz="2000" dirty="0" smtClean="0"/>
              <a:t>source to destination. The sensors are simulated using the</a:t>
            </a:r>
          </a:p>
          <a:p>
            <a:r>
              <a:rPr lang="en-US" sz="2000" dirty="0" smtClean="0"/>
              <a:t>route map. The most preferential route is taken in order to</a:t>
            </a:r>
          </a:p>
          <a:p>
            <a:r>
              <a:rPr lang="en-US" sz="2000" dirty="0" smtClean="0"/>
              <a:t>effectively maintain the state of the product in the</a:t>
            </a:r>
          </a:p>
          <a:p>
            <a:r>
              <a:rPr lang="en-US" sz="2000" dirty="0" smtClean="0"/>
              <a:t>desirable state. Simulation is used to generate the</a:t>
            </a:r>
          </a:p>
          <a:p>
            <a:r>
              <a:rPr lang="en-US" sz="2000" dirty="0" smtClean="0"/>
              <a:t>trajectories of a route. As future work real time situations</a:t>
            </a:r>
          </a:p>
          <a:p>
            <a:r>
              <a:rPr lang="en-US" sz="2000" dirty="0" smtClean="0"/>
              <a:t>like traffic, truck breakdown and catastrophic effects can</a:t>
            </a:r>
          </a:p>
          <a:p>
            <a:r>
              <a:rPr lang="en-US" sz="2000" dirty="0" smtClean="0"/>
              <a:t>be considered in order to improve the results.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019800" cy="1143000"/>
          </a:xfrm>
        </p:spPr>
        <p:txBody>
          <a:bodyPr/>
          <a:lstStyle/>
          <a:p>
            <a:r>
              <a:rPr lang="en-US" dirty="0" smtClean="0"/>
              <a:t>CONCLUSON: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 NAMES:</a:t>
            </a:r>
          </a:p>
          <a:p>
            <a:endParaRPr lang="en-US" dirty="0"/>
          </a:p>
          <a:p>
            <a:endParaRPr lang="en-US" dirty="0" smtClean="0"/>
          </a:p>
          <a:p>
            <a:pPr lvl="6"/>
            <a:r>
              <a:rPr lang="en-US" dirty="0" smtClean="0"/>
              <a:t>TEAM:11</a:t>
            </a:r>
          </a:p>
          <a:p>
            <a:pPr lvl="6"/>
            <a:endParaRPr lang="en-US" dirty="0"/>
          </a:p>
          <a:p>
            <a:pPr lvl="6"/>
            <a:endParaRPr lang="en-US" dirty="0" smtClean="0"/>
          </a:p>
          <a:p>
            <a:pPr lvl="8"/>
            <a:r>
              <a:rPr lang="en-US" dirty="0" smtClean="0"/>
              <a:t>V.SOWMYA</a:t>
            </a:r>
          </a:p>
          <a:p>
            <a:pPr lvl="8"/>
            <a:r>
              <a:rPr lang="en-US" dirty="0" smtClean="0"/>
              <a:t>V.SRAVANI</a:t>
            </a:r>
          </a:p>
          <a:p>
            <a:pPr lvl="8"/>
            <a:r>
              <a:rPr lang="en-US" dirty="0" smtClean="0"/>
              <a:t>R.BHUPAL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NAME: INTELLIGENT CARGO MANAGEMENT SYSTEM USING INTERNET OF THINGS: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/>
          </a:p>
          <a:p>
            <a:r>
              <a:rPr lang="en-US" sz="1600" dirty="0" smtClean="0"/>
              <a:t>My research is on the transportation and logistics chains. Products are transported between</a:t>
            </a:r>
          </a:p>
          <a:p>
            <a:r>
              <a:rPr lang="en-US" sz="1600" dirty="0" smtClean="0"/>
              <a:t>different places in different stages within a supply chain. The transportation has a large</a:t>
            </a:r>
          </a:p>
          <a:p>
            <a:r>
              <a:rPr lang="en-US" sz="1600" dirty="0" smtClean="0"/>
              <a:t>impact on both responsiveness and efficiency. Faster transportation allows a supply chain</a:t>
            </a:r>
          </a:p>
          <a:p>
            <a:r>
              <a:rPr lang="en-US" sz="1600" dirty="0" smtClean="0"/>
              <a:t>to be more responsive but reduces its efficiency within a supply chain (Chopra &amp; </a:t>
            </a:r>
            <a:r>
              <a:rPr lang="en-US" sz="1600" dirty="0" err="1" smtClean="0"/>
              <a:t>Meindle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2007, p.53). Transportation has a significant impact, because it controls the speed of</a:t>
            </a:r>
          </a:p>
          <a:p>
            <a:r>
              <a:rPr lang="en-US" sz="1600" dirty="0" smtClean="0"/>
              <a:t>response and reply as stated in Newton’s third law of every action there is always opposed</a:t>
            </a:r>
          </a:p>
          <a:p>
            <a:r>
              <a:rPr lang="en-US" sz="1600" dirty="0" smtClean="0"/>
              <a:t>an equal reaction. An example of Amazon is a company that sells products on the internet</a:t>
            </a:r>
          </a:p>
          <a:p>
            <a:r>
              <a:rPr lang="en-US" sz="1600" dirty="0" smtClean="0"/>
              <a:t>and uses UPS or FedEx, which is a transportation company that delivers products to</a:t>
            </a:r>
          </a:p>
          <a:p>
            <a:r>
              <a:rPr lang="en-US" sz="1600" dirty="0" smtClean="0"/>
              <a:t>customers. This is an example of transportation within a supply chain. In logistic today</a:t>
            </a:r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44780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DHT11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15240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35052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MQ135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 INVENTOR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1752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5334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382000" y="4800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181600" y="1981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1676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CLOUD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flipV="1">
            <a:off x="7315200" y="2057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590800" y="4038600"/>
            <a:ext cx="1066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581400" y="2895600"/>
            <a:ext cx="637032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8382000" y="2667000"/>
            <a:ext cx="484632" cy="120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362200" y="2209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INPUT                  PROCESSOR               OUTPUT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DHT11 SENSOR             -</a:t>
            </a:r>
            <a:r>
              <a:rPr lang="en-US" sz="2400" dirty="0" err="1" smtClean="0"/>
              <a:t>RASPBERRYPi</a:t>
            </a:r>
            <a:r>
              <a:rPr lang="en-US" sz="2400" dirty="0" smtClean="0"/>
              <a:t>             </a:t>
            </a:r>
            <a:r>
              <a:rPr lang="en-US" sz="2400" dirty="0" smtClean="0"/>
              <a:t>- MIT INVENTOR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</a:t>
            </a:r>
            <a:endParaRPr lang="en-US" sz="2400" dirty="0" smtClean="0"/>
          </a:p>
          <a:p>
            <a:r>
              <a:rPr lang="en-US" sz="2400" dirty="0" smtClean="0"/>
              <a:t>TRUCK                               -MQ135 CHIP                  -MASSAGE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WARE COMPONENTS: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334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initiation of our project we will check and tear weight of a weighing</a:t>
            </a:r>
          </a:p>
          <a:p>
            <a:r>
              <a:rPr lang="en-US" sz="2000" dirty="0" smtClean="0"/>
              <a:t>panel using load cell &amp; HX711 module. Identify exact weight of cargo or</a:t>
            </a:r>
          </a:p>
          <a:p>
            <a:r>
              <a:rPr lang="en-US" sz="2000" dirty="0" smtClean="0"/>
              <a:t>package which is placed above weighing panel using load cell &amp;hx711</a:t>
            </a:r>
          </a:p>
          <a:p>
            <a:r>
              <a:rPr lang="en-US" sz="2000" dirty="0" smtClean="0"/>
              <a:t>module. The identified weight of cargo is stored in database which is</a:t>
            </a:r>
          </a:p>
          <a:p>
            <a:r>
              <a:rPr lang="en-US" sz="2000" dirty="0" smtClean="0"/>
              <a:t>present remotely through internet. Speed of cargo movement is detected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gps</a:t>
            </a:r>
            <a:r>
              <a:rPr lang="en-US" sz="2000" dirty="0" smtClean="0"/>
              <a:t> module. As and when the cargo is in movement with a minimum</a:t>
            </a:r>
          </a:p>
          <a:p>
            <a:r>
              <a:rPr lang="en-US" sz="2000" dirty="0" smtClean="0"/>
              <a:t>speed limit, the weight of cargo will be recursively checked with exact</a:t>
            </a:r>
          </a:p>
          <a:p>
            <a:r>
              <a:rPr lang="en-US" sz="2000" dirty="0" smtClean="0"/>
              <a:t>value stored in database through programming logic. As the speed exceeds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90600"/>
          </a:xfrm>
        </p:spPr>
        <p:txBody>
          <a:bodyPr/>
          <a:lstStyle/>
          <a:p>
            <a:r>
              <a:rPr lang="en-US" dirty="0" smtClean="0"/>
              <a:t>WORKING PRINCIPLE: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Capture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1000"/>
            <a:ext cx="7493000" cy="56197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dfj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774615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dirty="0"/>
              <a:t>DHT11 Specifications:</a:t>
            </a:r>
          </a:p>
          <a:p>
            <a:r>
              <a:rPr lang="en-US" sz="2000" dirty="0"/>
              <a:t>Operating Voltage: 3.5V to 5.5V</a:t>
            </a:r>
          </a:p>
          <a:p>
            <a:r>
              <a:rPr lang="en-US" sz="2000" dirty="0"/>
              <a:t>Operating current: 0.3mA (measuring) 60uA (standby)</a:t>
            </a:r>
          </a:p>
          <a:p>
            <a:r>
              <a:rPr lang="en-US" sz="2000" dirty="0"/>
              <a:t>Output: Serial data</a:t>
            </a:r>
          </a:p>
          <a:p>
            <a:r>
              <a:rPr lang="en-US" sz="2000" dirty="0"/>
              <a:t>Temperature Range: 0°C to 50°C</a:t>
            </a:r>
          </a:p>
          <a:p>
            <a:r>
              <a:rPr lang="en-US" sz="2000" dirty="0"/>
              <a:t>Humidity Range: 20% to 90%</a:t>
            </a:r>
          </a:p>
          <a:p>
            <a:r>
              <a:rPr lang="en-US" sz="2000" dirty="0"/>
              <a:t>Resolution: Temperature and Humidity both are 16-bit</a:t>
            </a:r>
          </a:p>
          <a:p>
            <a:r>
              <a:rPr lang="en-US" sz="2000" dirty="0"/>
              <a:t>Accuracy: ±1°C and ±1%</a:t>
            </a:r>
          </a:p>
          <a:p>
            <a:r>
              <a:rPr lang="en-US" sz="2000" dirty="0"/>
              <a:t>Note: The </a:t>
            </a:r>
            <a:r>
              <a:rPr lang="en-US" sz="2000" b="1" dirty="0"/>
              <a:t>DHT11 datasheet</a:t>
            </a:r>
            <a:r>
              <a:rPr lang="en-US" sz="2000" dirty="0"/>
              <a:t> can be found at the bottom of the page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5334000" cy="1219200"/>
          </a:xfrm>
        </p:spPr>
        <p:txBody>
          <a:bodyPr/>
          <a:lstStyle/>
          <a:p>
            <a:r>
              <a:rPr lang="en-US" dirty="0" smtClean="0"/>
              <a:t>DHT11 MODULE:</a:t>
            </a:r>
            <a:endParaRPr lang="en-US" dirty="0"/>
          </a:p>
        </p:txBody>
      </p:sp>
      <p:pic>
        <p:nvPicPr>
          <p:cNvPr id="6" name="Picture 5" descr="DH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0"/>
            <a:ext cx="4286250" cy="2667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562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IBM CLOUD (SMART BRIDGE)   </vt:lpstr>
      <vt:lpstr>PROJECT NAME: INTELLIGENT CARGO MANAGEMENT SYSTEM USING INTERNET OF THINGS:</vt:lpstr>
      <vt:lpstr>ABSTRACT:</vt:lpstr>
      <vt:lpstr>BLOCK DIAGRAM:</vt:lpstr>
      <vt:lpstr>HARD WARE COMPONENTS:</vt:lpstr>
      <vt:lpstr>WORKING PRINCIPLE:</vt:lpstr>
      <vt:lpstr>. </vt:lpstr>
      <vt:lpstr>.</vt:lpstr>
      <vt:lpstr>DHT11 MODULE:</vt:lpstr>
      <vt:lpstr>MQ135 MODULE:</vt:lpstr>
      <vt:lpstr>ADVANTAGES:</vt:lpstr>
      <vt:lpstr>RESULT:</vt:lpstr>
      <vt:lpstr>PRACTICAL RESULT :</vt:lpstr>
      <vt:lpstr>CONCLUSON: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SMART BRIDGE</dc:title>
  <dc:creator>Yamini</dc:creator>
  <cp:lastModifiedBy>Administrator</cp:lastModifiedBy>
  <cp:revision>16</cp:revision>
  <dcterms:created xsi:type="dcterms:W3CDTF">2019-06-21T08:36:11Z</dcterms:created>
  <dcterms:modified xsi:type="dcterms:W3CDTF">2019-06-24T06:53:36Z</dcterms:modified>
</cp:coreProperties>
</file>