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Для правки текста заглавия щёлкните мышью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Для правки структуры щёлкните мышью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Второй уровень структуры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Третий уровень структуры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Четвёртый уровень структуры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Пятый уровень структуры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Шестой уровень структуры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Седьмой уровень структуры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&lt;дата/время&gt;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&lt;нижний колонтитул&gt;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CA256722-9B00-4144-9434-B10198379EB4}" type="slidenum">
              <a:rPr b="0" lang="en-GB" sz="1400" spc="-1" strike="noStrike">
                <a:latin typeface="Times New Roman"/>
              </a:rPr>
              <a:t>&lt;номер&gt;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38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Mofang Chinese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320000" y="4848120"/>
            <a:ext cx="7416000" cy="91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1200" spc="-1" strike="noStrike">
                <a:latin typeface="Arial"/>
              </a:rPr>
              <a:t>Выполнили Пронюшкин Радомир и Клочков Денис</a:t>
            </a:r>
            <a:endParaRPr b="0" lang="ru-RU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Идея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Идея не моя, это заказ от ООО "Академии языка"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“</a:t>
            </a:r>
            <a:r>
              <a:rPr b="0" lang="ru-RU" sz="2000" spc="-1" strike="noStrike">
                <a:latin typeface="Arial"/>
              </a:rPr>
              <a:t>В китайском языке очень большой объем лексики, что делает его сложным для изучения. При этом, подход к изучению языка должен быть различен для взрослых и детей. Для детской аудитории крайне желательны интерактивность и игровые элементы. Таких продуктов, ориентированных на изучение китайского языка мало.”</a:t>
            </a:r>
            <a:endParaRPr b="0" lang="ru-RU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Технологии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flask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SQLAlchemy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ngrok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WebGL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Pillow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428436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сайта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работы с базой данных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сайта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3D анимации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Тоже для 3D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Классы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Классы в базе данных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пользователь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слово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курс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урок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выводы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На данный момент времени проект является </a:t>
            </a:r>
            <a:r>
              <a:rPr b="0" lang="ru-RU" sz="3200" spc="-1" strike="noStrike">
                <a:latin typeface="Arial"/>
              </a:rPr>
              <a:t>лишь каркасом, для будущих действий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будущем можно добавить функцию </a:t>
            </a:r>
            <a:r>
              <a:rPr b="0" lang="ru-RU" sz="3200" spc="-1" strike="noStrike">
                <a:latin typeface="Arial"/>
              </a:rPr>
              <a:t>проверки знаний, тренажеры для </a:t>
            </a:r>
            <a:r>
              <a:rPr b="0" lang="ru-RU" sz="3200" spc="-1" strike="noStrike">
                <a:latin typeface="Arial"/>
              </a:rPr>
              <a:t>тренировок, изменить регистрацию </a:t>
            </a:r>
            <a:r>
              <a:rPr b="0" lang="ru-RU" sz="3200" spc="-1" strike="noStrike">
                <a:latin typeface="Arial"/>
              </a:rPr>
              <a:t>пользователей.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2022-04-21T08:06:38Z</dcterms:created>
  <dc:creator/>
  <dc:description/>
  <dc:language>en-GB</dc:language>
  <cp:lastModifiedBy/>
  <dcterms:modified xsi:type="dcterms:W3CDTF">2022-04-21T14:17:33Z</dcterms:modified>
  <cp:revision>3</cp:revision>
  <dc:subject/>
  <dc:title/>
</cp:coreProperties>
</file>