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075" autoAdjust="0"/>
    <p:restoredTop sz="94660"/>
  </p:normalViewPr>
  <p:slideViewPr>
    <p:cSldViewPr snapToGrid="0">
      <p:cViewPr>
        <p:scale>
          <a:sx n="75" d="100"/>
          <a:sy n="75" d="100"/>
        </p:scale>
        <p:origin x="115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A8ACB-30C4-4921-B33E-AA06FDF47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кредитного калькулятора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1D315FE-3132-4B32-9E38-F2E02812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133872"/>
          </a:xfrm>
        </p:spPr>
        <p:txBody>
          <a:bodyPr/>
          <a:lstStyle/>
          <a:p>
            <a:r>
              <a:rPr lang="ru-RU" dirty="0"/>
              <a:t>Название проекта: Кредитный калькулятор на Android</a:t>
            </a:r>
            <a:br>
              <a:rPr lang="ru-RU" dirty="0"/>
            </a:br>
            <a:r>
              <a:rPr lang="ru-RU" dirty="0"/>
              <a:t>Разработал</a:t>
            </a:r>
            <a:r>
              <a:rPr lang="en-US" dirty="0"/>
              <a:t>: </a:t>
            </a:r>
            <a:r>
              <a:rPr lang="ru-RU" dirty="0"/>
              <a:t>ГОРОВОЙ В.С</a:t>
            </a:r>
            <a:br>
              <a:rPr lang="ru-RU" dirty="0"/>
            </a:br>
            <a:r>
              <a:rPr lang="ru-RU" dirty="0"/>
              <a:t>Цель: Реализация Android-приложения для расчета ежемесячного платежа по кредиту с возможностью передачи данных между экранами.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53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15A48-0C02-4232-B2E5-93F5270C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приложения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28DC7-0409-4041-82EC-24A52451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79" y="2057398"/>
            <a:ext cx="4390421" cy="340894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8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Авторизация пользователя (</a:t>
            </a:r>
            <a:r>
              <a:rPr lang="ru-RU" sz="80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ru-RU" sz="80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Ввод логина и пароля.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Проверка и сохранение данных с использованием </a:t>
            </a:r>
            <a:r>
              <a:rPr lang="ru-RU" sz="8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к </a:t>
            </a:r>
            <a:r>
              <a:rPr lang="ru-RU" sz="8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CreditCalculator</a:t>
            </a:r>
            <a:r>
              <a:rPr lang="ru-RU" sz="8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после успешного входа.</a:t>
            </a:r>
            <a:endParaRPr lang="ru-RU" sz="80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4D7DCFF-E4E9-4808-9894-A60A99511117}"/>
              </a:ext>
            </a:extLst>
          </p:cNvPr>
          <p:cNvSpPr txBox="1">
            <a:spLocks/>
          </p:cNvSpPr>
          <p:nvPr/>
        </p:nvSpPr>
        <p:spPr>
          <a:xfrm>
            <a:off x="4635501" y="2057398"/>
            <a:ext cx="3822700" cy="3408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Калькулятор кредита (</a:t>
            </a:r>
            <a:r>
              <a:rPr lang="en-US" b="1" dirty="0" err="1"/>
              <a:t>CreditCalculator</a:t>
            </a:r>
            <a:r>
              <a:rPr lang="en-US" b="1" dirty="0"/>
              <a:t>)</a:t>
            </a:r>
          </a:p>
          <a:p>
            <a:r>
              <a:rPr lang="en-US" dirty="0" err="1"/>
              <a:t>SeekBar</a:t>
            </a:r>
            <a:r>
              <a:rPr lang="en-US" dirty="0"/>
              <a:t> </a:t>
            </a:r>
            <a:r>
              <a:rPr lang="ru-RU" dirty="0"/>
              <a:t>для выбора суммы</a:t>
            </a:r>
          </a:p>
          <a:p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ru-RU" dirty="0"/>
              <a:t>для ввода срока кредита</a:t>
            </a:r>
          </a:p>
          <a:p>
            <a:r>
              <a:rPr lang="en-US" dirty="0" err="1"/>
              <a:t>AppCompatButton</a:t>
            </a:r>
            <a:r>
              <a:rPr lang="en-US" dirty="0"/>
              <a:t> </a:t>
            </a:r>
            <a:r>
              <a:rPr lang="ru-RU" dirty="0"/>
              <a:t>для запуска расчётов</a:t>
            </a:r>
          </a:p>
          <a:p>
            <a:r>
              <a:rPr lang="ru-RU" dirty="0"/>
              <a:t>Передача данных при помощи </a:t>
            </a:r>
            <a:r>
              <a:rPr lang="en-US" dirty="0"/>
              <a:t>Intent </a:t>
            </a:r>
            <a:r>
              <a:rPr lang="ru-RU" dirty="0"/>
              <a:t>и </a:t>
            </a:r>
            <a:r>
              <a:rPr lang="en-US" dirty="0"/>
              <a:t>Shared Preferences</a:t>
            </a:r>
            <a:endParaRPr lang="ru-RU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07727BB-41E4-4235-AA96-3B97F000F68B}"/>
              </a:ext>
            </a:extLst>
          </p:cNvPr>
          <p:cNvSpPr txBox="1">
            <a:spLocks/>
          </p:cNvSpPr>
          <p:nvPr/>
        </p:nvSpPr>
        <p:spPr>
          <a:xfrm>
            <a:off x="8296879" y="2146742"/>
            <a:ext cx="3650042" cy="34089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8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результатов (</a:t>
            </a:r>
            <a:r>
              <a:rPr lang="en-US" sz="8000" b="1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RachetActivity</a:t>
            </a:r>
            <a:r>
              <a:rPr lang="en-US" sz="8000" b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Получение данных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Заполнение полей с рассчитанными платежом.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Кнопка возврата в </a:t>
            </a:r>
            <a:r>
              <a:rPr lang="en-US" sz="8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MainActivity</a:t>
            </a:r>
            <a:r>
              <a:rPr lang="en-US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 очисткой данных авторизации.</a:t>
            </a:r>
            <a:endParaRPr lang="ru-RU" sz="80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9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4AB35-1676-4FFE-9DD7-FA7ADFC3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04F9C7-6B10-4CF9-939D-C4D16B23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980" y="2012162"/>
            <a:ext cx="6429478" cy="3450613"/>
          </a:xfrm>
        </p:spPr>
        <p:txBody>
          <a:bodyPr/>
          <a:lstStyle/>
          <a:p>
            <a:r>
              <a:rPr lang="en-US" dirty="0" err="1"/>
              <a:t>MainActivity</a:t>
            </a:r>
            <a:r>
              <a:rPr lang="en-US" dirty="0"/>
              <a:t> – </a:t>
            </a:r>
            <a:r>
              <a:rPr lang="ru-RU" dirty="0"/>
              <a:t>экран регистрации</a:t>
            </a:r>
            <a:br>
              <a:rPr lang="ru-RU" dirty="0"/>
            </a:br>
            <a:r>
              <a:rPr lang="en-US" dirty="0" err="1"/>
              <a:t>RachetActivity</a:t>
            </a:r>
            <a:r>
              <a:rPr lang="en-US" dirty="0"/>
              <a:t> – </a:t>
            </a:r>
            <a:r>
              <a:rPr lang="ru-RU" dirty="0"/>
              <a:t>экран расчета</a:t>
            </a:r>
            <a:br>
              <a:rPr lang="ru-RU" dirty="0"/>
            </a:br>
            <a:r>
              <a:rPr lang="en-US" dirty="0" err="1"/>
              <a:t>CreditCalculator</a:t>
            </a:r>
            <a:r>
              <a:rPr lang="en-US" dirty="0"/>
              <a:t> – </a:t>
            </a:r>
            <a:r>
              <a:rPr lang="ru-RU" dirty="0"/>
              <a:t>экран калькулятора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F3DD01-D86E-44E2-92FB-E88380D2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42844"/>
            <a:ext cx="2859366" cy="359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B6FC-D4C5-4B3F-BCF8-E4530848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br>
              <a:rPr lang="ru-RU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0D858E-7021-459F-900D-AF09AA75B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89205"/>
            <a:ext cx="1022248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Используется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ленивый расчет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расчет выполняется только по нажатию кнопки.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Минимизировано количество запросов 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SharedPreferences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Логика расчета оптимизирована через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when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избегая вложенных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Передача данных через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стандартный способ, не требующий дополнительных ресурсов.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5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4AF416-C940-436C-A0D8-593299D5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 и решения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7B199-A7EA-4832-8C3F-F4BEEFAA0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Язык:</a:t>
            </a:r>
            <a:r>
              <a:rPr lang="ru-RU" dirty="0"/>
              <a:t> </a:t>
            </a:r>
            <a:r>
              <a:rPr lang="ru-RU" dirty="0" err="1"/>
              <a:t>Kotlin</a:t>
            </a:r>
            <a:br>
              <a:rPr lang="ru-RU" dirty="0"/>
            </a:br>
            <a:r>
              <a:rPr lang="ru-RU" b="1" dirty="0"/>
              <a:t>Среда разработки:</a:t>
            </a:r>
            <a:r>
              <a:rPr lang="ru-RU" dirty="0"/>
              <a:t> Android Studio</a:t>
            </a:r>
            <a:br>
              <a:rPr lang="ru-RU" dirty="0"/>
            </a:br>
            <a:r>
              <a:rPr lang="ru-RU" b="1" dirty="0"/>
              <a:t>Архитектурный подход:</a:t>
            </a:r>
            <a:r>
              <a:rPr lang="ru-RU" dirty="0"/>
              <a:t> MVC</a:t>
            </a:r>
            <a:br>
              <a:rPr lang="ru-RU" dirty="0"/>
            </a:br>
            <a:r>
              <a:rPr lang="ru-RU" b="1" dirty="0"/>
              <a:t>Методы хранения данных:</a:t>
            </a:r>
            <a:r>
              <a:rPr lang="ru-RU" dirty="0"/>
              <a:t> </a:t>
            </a:r>
            <a:r>
              <a:rPr lang="ru-RU" dirty="0" err="1"/>
              <a:t>SharedPreferences</a:t>
            </a:r>
            <a:br>
              <a:rPr lang="ru-RU" dirty="0"/>
            </a:br>
            <a:r>
              <a:rPr lang="ru-RU" b="1" dirty="0"/>
              <a:t>UI-компоненты:</a:t>
            </a:r>
            <a:r>
              <a:rPr lang="ru-RU" dirty="0"/>
              <a:t> </a:t>
            </a:r>
            <a:r>
              <a:rPr lang="ru-RU" dirty="0" err="1"/>
              <a:t>SeekBar</a:t>
            </a:r>
            <a:r>
              <a:rPr lang="ru-RU" dirty="0"/>
              <a:t>, </a:t>
            </a:r>
            <a:r>
              <a:rPr lang="ru-RU" dirty="0" err="1"/>
              <a:t>EditText</a:t>
            </a:r>
            <a:r>
              <a:rPr lang="ru-RU" dirty="0"/>
              <a:t>, </a:t>
            </a:r>
            <a:r>
              <a:rPr lang="ru-RU" dirty="0" err="1"/>
              <a:t>AppCompatButton</a:t>
            </a:r>
            <a:r>
              <a:rPr lang="ru-RU" dirty="0"/>
              <a:t>, </a:t>
            </a:r>
            <a:r>
              <a:rPr lang="ru-RU" dirty="0" err="1"/>
              <a:t>Toast</a:t>
            </a:r>
            <a:r>
              <a:rPr lang="ru-RU" dirty="0"/>
              <a:t>, </a:t>
            </a:r>
            <a:r>
              <a:rPr lang="ru-RU" dirty="0" err="1"/>
              <a:t>Snackbar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Почему не использовались сторонние библиотеки?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Для простых расчетов и передачи данных </a:t>
            </a:r>
            <a:r>
              <a:rPr lang="ru-RU" b="1" dirty="0"/>
              <a:t>нет необходимости</a:t>
            </a:r>
            <a:r>
              <a:rPr lang="ru-RU" dirty="0"/>
              <a:t> в DI (</a:t>
            </a:r>
            <a:r>
              <a:rPr lang="ru-RU" dirty="0" err="1"/>
              <a:t>Dagger</a:t>
            </a:r>
            <a:r>
              <a:rPr lang="ru-RU" dirty="0"/>
              <a:t>/</a:t>
            </a:r>
            <a:r>
              <a:rPr lang="ru-RU" dirty="0" err="1"/>
              <a:t>Hilt</a:t>
            </a:r>
            <a:r>
              <a:rPr lang="ru-RU" dirty="0"/>
              <a:t>) или </a:t>
            </a:r>
            <a:r>
              <a:rPr lang="ru-RU" dirty="0" err="1"/>
              <a:t>LiveData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SQLite</a:t>
            </a:r>
            <a:r>
              <a:rPr lang="ru-RU" dirty="0"/>
              <a:t>/</a:t>
            </a:r>
            <a:r>
              <a:rPr lang="ru-RU" dirty="0" err="1"/>
              <a:t>Room</a:t>
            </a:r>
            <a:r>
              <a:rPr lang="ru-RU" dirty="0"/>
              <a:t> не используется, так как данные пользователя хранятся временно.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ViewModel</a:t>
            </a:r>
            <a:r>
              <a:rPr lang="ru-RU" dirty="0"/>
              <a:t> не применен, так как логика расчета проста и не требует сохранения состояния.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16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FA860-90F2-4C69-9916-C07D452E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5FE65-B13F-4379-857F-7F741028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реализует кредитный калькулятор с простым и понятным интерфейсом. Архитектура MVC позволяет легко масштабировать приложение. Выбранные решения обеспечивают </a:t>
            </a:r>
            <a:r>
              <a:rPr lang="ru-RU" b="1" dirty="0"/>
              <a:t>простоту</a:t>
            </a:r>
            <a:r>
              <a:rPr lang="ru-RU" dirty="0"/>
              <a:t>, </a:t>
            </a:r>
            <a:r>
              <a:rPr lang="ru-RU" b="1" dirty="0"/>
              <a:t>эффективность</a:t>
            </a:r>
            <a:r>
              <a:rPr lang="ru-RU" dirty="0"/>
              <a:t> и </a:t>
            </a:r>
            <a:r>
              <a:rPr lang="ru-RU" b="1" dirty="0"/>
              <a:t>производительность</a:t>
            </a:r>
            <a:r>
              <a:rPr lang="ru-RU" dirty="0"/>
              <a:t>. В будущем можно добавить </a:t>
            </a:r>
            <a:r>
              <a:rPr lang="ru-RU" b="1" dirty="0"/>
              <a:t>графики платежей</a:t>
            </a:r>
            <a:r>
              <a:rPr lang="ru-RU" dirty="0"/>
              <a:t>, </a:t>
            </a:r>
            <a:r>
              <a:rPr lang="ru-RU" b="1" dirty="0"/>
              <a:t>API для получения актуальных процентных ставок</a:t>
            </a:r>
            <a:r>
              <a:rPr lang="ru-RU" dirty="0"/>
              <a:t> и </a:t>
            </a:r>
            <a:r>
              <a:rPr lang="ru-RU" b="1" dirty="0"/>
              <a:t>поддержку базы данных для сохранения истории расчетов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81232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59</TotalTime>
  <Words>307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Symbol</vt:lpstr>
      <vt:lpstr>Галерея</vt:lpstr>
      <vt:lpstr>Реализация кредитного калькулятора</vt:lpstr>
      <vt:lpstr>РЕАЛИЗАЦИЯ приложения </vt:lpstr>
      <vt:lpstr>СХЕМА КЛАССОВ</vt:lpstr>
      <vt:lpstr>Производительность </vt:lpstr>
      <vt:lpstr>Используемые технологии и решения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кредитного калькулятора</dc:title>
  <dc:creator>Vadim Gorowoy</dc:creator>
  <cp:lastModifiedBy>Vadim Gorowoy</cp:lastModifiedBy>
  <cp:revision>4</cp:revision>
  <dcterms:created xsi:type="dcterms:W3CDTF">2025-03-15T06:19:48Z</dcterms:created>
  <dcterms:modified xsi:type="dcterms:W3CDTF">2025-03-15T07:19:06Z</dcterms:modified>
</cp:coreProperties>
</file>