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игра «Морской бой»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Выполнили работу</a:t>
            </a:r>
            <a:r>
              <a:rPr lang="en-US" dirty="0" smtClean="0"/>
              <a:t>:</a:t>
            </a:r>
            <a:r>
              <a:rPr lang="en-AU" dirty="0" smtClean="0"/>
              <a:t> </a:t>
            </a:r>
            <a:r>
              <a:rPr lang="ru-RU" dirty="0" err="1" smtClean="0"/>
              <a:t>Горовой</a:t>
            </a:r>
            <a:r>
              <a:rPr lang="ru-RU" dirty="0" smtClean="0"/>
              <a:t> Вадим, Ляхов Роман</a:t>
            </a:r>
          </a:p>
          <a:p>
            <a:pPr algn="r"/>
            <a:r>
              <a:rPr lang="ru-RU" dirty="0" smtClean="0"/>
              <a:t>Группа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ПР-32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Хост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61" y="2560320"/>
            <a:ext cx="1914663" cy="35084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80" y="2560320"/>
            <a:ext cx="2029954" cy="35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6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77554"/>
            <a:ext cx="5470525" cy="410289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Хост:</a:t>
            </a:r>
            <a:r>
              <a:rPr lang="ru-RU" dirty="0"/>
              <a:t> Создает сервер, ожидает подключения.</a:t>
            </a:r>
          </a:p>
          <a:p>
            <a:r>
              <a:rPr lang="ru-RU" b="1" dirty="0"/>
              <a:t>Клиент:</a:t>
            </a:r>
            <a:r>
              <a:rPr lang="ru-RU" dirty="0"/>
              <a:t> Подключается по IP-адресу хоста.</a:t>
            </a:r>
          </a:p>
          <a:p>
            <a:r>
              <a:rPr lang="ru-RU" b="1" dirty="0" err="1"/>
              <a:t>В</a:t>
            </a:r>
            <a:r>
              <a:rPr lang="ru-RU" b="1" dirty="0" err="1" smtClean="0"/>
              <a:t>заимодействе</a:t>
            </a:r>
            <a:r>
              <a:rPr lang="ru-RU" b="1" dirty="0" smtClean="0"/>
              <a:t>:</a:t>
            </a:r>
            <a:endParaRPr lang="ru-RU" dirty="0"/>
          </a:p>
          <a:p>
            <a:r>
              <a:rPr lang="ru-RU" dirty="0"/>
              <a:t>Хост генерирует поле и начинает слушать порт.</a:t>
            </a:r>
          </a:p>
          <a:p>
            <a:r>
              <a:rPr lang="ru-RU" dirty="0"/>
              <a:t>Клиент подключается, обмен данными через сокеты.</a:t>
            </a:r>
          </a:p>
          <a:p>
            <a:r>
              <a:rPr lang="ru-RU" dirty="0"/>
              <a:t>Пошаговые ходы: отправка координат, обработка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6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часть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869" y="1790472"/>
            <a:ext cx="5692927" cy="3667353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76816" y="3198210"/>
            <a:ext cx="45831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initializeWinsock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Загружает библиотеку ws2_32.lib.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версии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WSAStartup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сокета: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createSocket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Использует AF_INET (IPv4) и SOCK_STREAM (TCP).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ошибок: Закрытие сокета при неудаче.</a:t>
            </a:r>
          </a:p>
        </p:txBody>
      </p:sp>
    </p:spTree>
    <p:extLst>
      <p:ext uri="{BB962C8B-B14F-4D97-AF65-F5344CB8AC3E}">
        <p14:creationId xmlns:p14="http://schemas.microsoft.com/office/powerpoint/2010/main" val="9602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285" y="921807"/>
            <a:ext cx="6241816" cy="1371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часть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15148" y="2521904"/>
            <a:ext cx="4243029" cy="1411921"/>
          </a:xfrm>
          <a:prstGeom prst="roundRect">
            <a:avLst>
              <a:gd name="adj" fmla="val 3109"/>
            </a:avLst>
          </a:prstGeom>
        </p:spPr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9285" y="2274947"/>
            <a:ext cx="53319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Привязка и прослушивание: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bindAndListen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Привязка к порту 12345 (INADDR_ANY).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Ожидание подключения через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клиента: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Принимает соединение через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8" name="AutoShape 3" descr="blob:https://web.telegram.org/d7689dde-1055-4971-b04d-c9cee561e6b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89" y="2656313"/>
            <a:ext cx="3867149" cy="11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574" y="902757"/>
            <a:ext cx="10125076" cy="1371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поля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13204" y="2426757"/>
            <a:ext cx="6241816" cy="1828800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поля.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корабля (4, 3, 3, 2, ..., 1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выбор позиции и ориентации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валидности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canPlaceShip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валидности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Корабли не должны пересекаться и касаться друг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вывод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0625" y="2486025"/>
            <a:ext cx="4781549" cy="3638549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1" y="2486025"/>
            <a:ext cx="2162174" cy="36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384" y="2952692"/>
            <a:ext cx="5564942" cy="138118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17243" y="3847150"/>
            <a:ext cx="48715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Ход игрока: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координат (x, y).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через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Ожидание результата (X — попадание, O — промах).</a:t>
            </a:r>
          </a:p>
        </p:txBody>
      </p:sp>
    </p:spTree>
    <p:extLst>
      <p:ext uri="{BB962C8B-B14F-4D97-AF65-F5344CB8AC3E}">
        <p14:creationId xmlns:p14="http://schemas.microsoft.com/office/powerpoint/2010/main" val="34977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Игровой процесс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3282" y="1807501"/>
            <a:ext cx="4734586" cy="95263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Победы при условии: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Уничтожение всех 20 клеток кораблей противника.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Поражение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потере всех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кораблей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27" y="3497639"/>
            <a:ext cx="576789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кораблей с уникальным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(время + PID процесса).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Перезагрузка ПК при проигрыше клиента.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проверки повторных выстрелов.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Консольный интерфейс (без GUI).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306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Натуральные материалы</vt:lpstr>
      <vt:lpstr>Сетевая игра «Морской бой»</vt:lpstr>
      <vt:lpstr>Архитектура </vt:lpstr>
      <vt:lpstr>Сетевая часть </vt:lpstr>
      <vt:lpstr>Сетевая часть </vt:lpstr>
      <vt:lpstr>Генерация поля </vt:lpstr>
      <vt:lpstr> Генерация поля Итоговый вывод</vt:lpstr>
      <vt:lpstr>Игровой процесс </vt:lpstr>
      <vt:lpstr>Игровой процесс </vt:lpstr>
      <vt:lpstr>Реализация</vt:lpstr>
      <vt:lpstr>Демонстрация </vt:lpstr>
      <vt:lpstr>Спасибо за внимание!!!!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pivas pivasovich</dc:creator>
  <cp:lastModifiedBy>pivas pivasovich</cp:lastModifiedBy>
  <cp:revision>4</cp:revision>
  <dcterms:created xsi:type="dcterms:W3CDTF">2025-03-19T18:22:03Z</dcterms:created>
  <dcterms:modified xsi:type="dcterms:W3CDTF">2025-03-19T19:00:37Z</dcterms:modified>
</cp:coreProperties>
</file>