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044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BB8F07-A784-4F7B-9D70-3846AD85D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906BD1-6B75-4787-AECC-07F8E54CD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67C74C-0BF4-4682-8C60-803B1895B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B415-240C-4864-953E-25B12076E75B}" type="datetimeFigureOut">
              <a:rPr lang="ru-RU" smtClean="0"/>
              <a:t>18.04.2025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45D050-5AC7-4F32-AC2A-E52F0AB9E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3FF173-2F2D-4E00-8DC0-D02634B8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4D94D-D698-4EC1-8B44-6D4FE258DF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06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3BF057-6CF0-4039-982C-E74D97D1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39042FC-70A4-48C2-8CFE-F9525D364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85EE3A-B88E-4D2C-B16A-BBBAE3E18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B415-240C-4864-953E-25B12076E75B}" type="datetimeFigureOut">
              <a:rPr lang="ru-RU" smtClean="0"/>
              <a:t>18.04.2025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E94F26-3B8B-4653-AA9C-86AA1652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FF5BDB-F452-4715-928A-F64CC7F71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4D94D-D698-4EC1-8B44-6D4FE258DF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89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D266021-E6C0-46E9-A2E8-1B8FAEBF8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0B384E7-77F7-40FC-B634-E3831DD53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889103-AFB3-4E68-8807-65F4660D2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B415-240C-4864-953E-25B12076E75B}" type="datetimeFigureOut">
              <a:rPr lang="ru-RU" smtClean="0"/>
              <a:t>18.04.2025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14183C-738E-4A50-BA4A-42B24F06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645043-769A-4CD5-AD65-26A71230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4D94D-D698-4EC1-8B44-6D4FE258DF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11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C54904-3FAF-41FD-B798-A011B2FC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D1DBC3-B8A2-4BCD-9EDF-796321430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4CB578-D61F-47BF-B015-7577ECB87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B415-240C-4864-953E-25B12076E75B}" type="datetimeFigureOut">
              <a:rPr lang="ru-RU" smtClean="0"/>
              <a:t>18.04.2025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8298D8-49DE-4626-9BF5-4E9F092EB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7E59AD-F9A1-4D95-90B4-74B7DD420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4D94D-D698-4EC1-8B44-6D4FE258DF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426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A7913A-E37B-4A9F-B04E-84E1E4A4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7FAE2C-2F76-4C6C-BC67-9DFF8123A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9FDA58-D40F-4981-BEEF-033DC067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B415-240C-4864-953E-25B12076E75B}" type="datetimeFigureOut">
              <a:rPr lang="ru-RU" smtClean="0"/>
              <a:t>18.04.2025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1B8E83-B4C9-4740-8E8E-670812A0A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8CF5C7-D473-474A-8803-1BEC308CD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4D94D-D698-4EC1-8B44-6D4FE258DF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42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626866-56B1-4EA4-8BAA-F1B12CAA4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EE92EE-1EE4-48ED-8407-B948D84E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CC22F6B-FB2D-43F1-8FD2-554F35CD4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AC1DA8-CBEA-45ED-B690-97054D641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B415-240C-4864-953E-25B12076E75B}" type="datetimeFigureOut">
              <a:rPr lang="ru-RU" smtClean="0"/>
              <a:t>18.04.2025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407172-9A60-48A4-BFCC-D49361F83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3E6A54-EE57-4D3F-BE2F-B1329F7B0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4D94D-D698-4EC1-8B44-6D4FE258DF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023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7564DC-3E4B-4E5A-A606-2065B0AE0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182815-7EEB-4C15-8595-DA5E2277A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BBB44F8-37D1-45E1-ACC2-2DFF61ACD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CDC2F36-2B6B-48AA-9EFA-9F52D2AF6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7555197-038C-443B-8A90-7E11C2C16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31AA3EE-713B-4305-AC7D-0DF31130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B415-240C-4864-953E-25B12076E75B}" type="datetimeFigureOut">
              <a:rPr lang="ru-RU" smtClean="0"/>
              <a:t>18.04.2025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E751893-2200-4184-979A-ED3304EA9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986B5FF-FCB7-42B9-A4BF-69844445E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4D94D-D698-4EC1-8B44-6D4FE258DF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34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B67B47-7993-44A4-AAE8-9277594B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CE02FE1-6E1E-4241-9AEE-54659F5A6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B415-240C-4864-953E-25B12076E75B}" type="datetimeFigureOut">
              <a:rPr lang="ru-RU" smtClean="0"/>
              <a:t>18.04.2025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E9CA093-0530-4294-947B-9B873EE1F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A02F494-4493-41A6-B89F-FBBF4517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4D94D-D698-4EC1-8B44-6D4FE258DF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486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62CA4FC-544F-4039-BD0C-44C253452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B415-240C-4864-953E-25B12076E75B}" type="datetimeFigureOut">
              <a:rPr lang="ru-RU" smtClean="0"/>
              <a:t>18.04.2025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9D94B2C-12B5-4D75-8248-5BA915350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573860-EBEA-4551-842C-610176775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4D94D-D698-4EC1-8B44-6D4FE258DF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19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EC14E4-08CF-44CC-9E0B-A3C7BB7D9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7A1E3C-E3BE-4DAB-A63E-C06CCF5DB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9F09FE-9935-4ACB-A07F-F33A3643B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3E1812-2712-4D28-A7A7-5316C4C9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B415-240C-4864-953E-25B12076E75B}" type="datetimeFigureOut">
              <a:rPr lang="ru-RU" smtClean="0"/>
              <a:t>18.04.2025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B06014-4DE7-4C66-A1BC-57D105C26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17C07D-0EC9-46FA-9910-2C059766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4D94D-D698-4EC1-8B44-6D4FE258DF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23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EEDD6C-FC4F-446D-B5A9-697C33C28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BFB49F5-E703-4EF5-9A8E-E6E0478434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4AB8A69-E252-4C35-B541-B16B940C2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A32499-85CC-4F1A-BF2B-375DFA809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6B415-240C-4864-953E-25B12076E75B}" type="datetimeFigureOut">
              <a:rPr lang="ru-RU" smtClean="0"/>
              <a:t>18.04.2025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955AF9-1DB7-41C0-91C3-394876467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436BE7-505B-4E98-B6A7-C963952BA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4D94D-D698-4EC1-8B44-6D4FE258DF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1518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E0CAC1-F203-4BE8-AF37-644FC54A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5CC6CB-CDF9-479F-82AA-AD02263AE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166F37-4BEB-4DC8-8BB4-BFA58CE23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6B415-240C-4864-953E-25B12076E75B}" type="datetimeFigureOut">
              <a:rPr lang="ru-RU" smtClean="0"/>
              <a:t>18.04.2025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28AC20-FE53-4BFE-8149-03D12206B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23E231-2EAA-4C07-8E26-F7569DF18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4D94D-D698-4EC1-8B44-6D4FE258DF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25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F2A459-DDBA-4152-ACB7-7A72A1783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250" y="487362"/>
            <a:ext cx="7905750" cy="2387600"/>
          </a:xfrm>
        </p:spPr>
        <p:txBody>
          <a:bodyPr/>
          <a:lstStyle/>
          <a:p>
            <a:pPr algn="l"/>
            <a:r>
              <a: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Приложение для управление автопарком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E58D5B-0D03-4889-A405-79FA2F830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250" y="3050383"/>
            <a:ext cx="9144000" cy="165576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ru-RU" b="1" i="0" dirty="0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epSeek-CJK-patch"/>
              </a:rPr>
              <a:t>Учет автобусов, водителей и маршрутов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epSeek-CJK-patch"/>
              </a:rPr>
              <a:t> Интеграция с </a:t>
            </a:r>
            <a:r>
              <a:rPr lang="ru-RU" b="1" i="0" dirty="0" err="1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epSeek-CJK-patch"/>
              </a:rPr>
              <a:t>SQLite</a:t>
            </a:r>
            <a:r>
              <a:rPr lang="ru-RU" b="1" i="0" dirty="0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epSeek-CJK-patch"/>
              </a:rPr>
              <a:t> и </a:t>
            </a:r>
            <a:r>
              <a:rPr lang="ru-RU" b="1" i="0" dirty="0" err="1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epSeek-CJK-patch"/>
              </a:rPr>
              <a:t>SharedPreferences</a:t>
            </a:r>
            <a:endParaRPr lang="ru-RU" b="1" i="0" dirty="0">
              <a:solidFill>
                <a:srgbClr val="F8FA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epSeek-CJK-patch"/>
              </a:rPr>
              <a:t> Реализация на </a:t>
            </a:r>
            <a:r>
              <a:rPr lang="ru-RU" b="1" i="0" dirty="0" err="1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epSeek-CJK-patch"/>
              </a:rPr>
              <a:t>Kotlin</a:t>
            </a:r>
            <a:r>
              <a:rPr lang="ru-RU" b="1" i="0" dirty="0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epSeek-CJK-patch"/>
              </a:rPr>
              <a:t> в </a:t>
            </a:r>
            <a:r>
              <a:rPr lang="ru-RU" b="1" i="0" dirty="0" err="1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epSeek-CJK-patch"/>
              </a:rPr>
              <a:t>Android</a:t>
            </a:r>
            <a:r>
              <a:rPr lang="ru-RU" b="1" i="0" dirty="0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eepSeek-CJK-patch"/>
              </a:rPr>
              <a:t> Studio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A7DBEF-8E59-4997-9BA9-D3D12B1C0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2774" y="1545223"/>
            <a:ext cx="2876951" cy="30103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167989-4132-4FDD-8F7C-9BB157D42B81}"/>
              </a:ext>
            </a:extLst>
          </p:cNvPr>
          <p:cNvSpPr txBox="1"/>
          <p:nvPr/>
        </p:nvSpPr>
        <p:spPr>
          <a:xfrm>
            <a:off x="514250" y="5743575"/>
            <a:ext cx="24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Горовой Вадим ПР-32</a:t>
            </a:r>
          </a:p>
        </p:txBody>
      </p:sp>
    </p:spTree>
    <p:extLst>
      <p:ext uri="{BB962C8B-B14F-4D97-AF65-F5344CB8AC3E}">
        <p14:creationId xmlns:p14="http://schemas.microsoft.com/office/powerpoint/2010/main" val="3437972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517D42-DD56-42D9-A841-3FDE46FDC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Основные алгоритмы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EB25B7-80F1-4FD7-A937-4C371B6A0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8900" cy="574675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Алгоритм добавление водителя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C75669-5420-41AF-AB51-AB13EE3BF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9395"/>
            <a:ext cx="10097909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63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8F2E3574-4B04-49C9-A6EC-828C164C4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992" y="548049"/>
            <a:ext cx="7048500" cy="714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Алгоритм изменения данных автобуса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2BCDDDA-A53A-4408-AD04-522548E9E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92" y="1262424"/>
            <a:ext cx="9062208" cy="540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53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92580F56-05E9-46E3-976D-3860E6AD3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992" y="548049"/>
            <a:ext cx="7048500" cy="714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Алгоритм добавления маршрута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250A493-4E45-4229-8C85-70800CAEA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92" y="1262424"/>
            <a:ext cx="10802858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8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A4342-D976-4923-A780-0E4223639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" y="370680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Цели и 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26E6A9-14F9-411E-A886-1D429EBC9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" y="1595438"/>
            <a:ext cx="9810750" cy="4891882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ru-RU" sz="9600" i="0" dirty="0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Цель:</a:t>
            </a:r>
            <a:br>
              <a:rPr lang="ru-RU" sz="9600" i="0" dirty="0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9600" i="0" dirty="0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Создать удобное и функциональное </a:t>
            </a:r>
            <a:r>
              <a:rPr lang="ru-RU" sz="9600" i="0" dirty="0" err="1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Android</a:t>
            </a:r>
            <a:r>
              <a:rPr lang="ru-RU" sz="9600" i="0" dirty="0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-приложение для автоматизации учета автобусов, водителей и маршрутов, обеспечивающее контроль за состоянием транспорта и распределением персонала.</a:t>
            </a:r>
          </a:p>
          <a:p>
            <a:pPr algn="l"/>
            <a:r>
              <a:rPr lang="ru-RU" sz="9600" i="0" dirty="0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Задачи:</a:t>
            </a:r>
          </a:p>
          <a:p>
            <a:pPr algn="l">
              <a:buFont typeface="+mj-lt"/>
              <a:buAutoNum type="arabicPeriod"/>
            </a:pPr>
            <a:r>
              <a:rPr lang="ru-RU" sz="9600" i="0" dirty="0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Разработать систему авторизации для разных ролей (диспетчер, водитель, пассажир).</a:t>
            </a:r>
          </a:p>
          <a:p>
            <a:pPr algn="l">
              <a:buFont typeface="+mj-lt"/>
              <a:buAutoNum type="arabicPeriod"/>
            </a:pPr>
            <a:r>
              <a:rPr lang="ru-RU" sz="9600" i="0" dirty="0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Реализовать CRUD-операции (добавление, редактирование, удаление) для автобусов, водителей и маршрутов.</a:t>
            </a:r>
          </a:p>
          <a:p>
            <a:pPr algn="l">
              <a:buFont typeface="+mj-lt"/>
              <a:buAutoNum type="arabicPeriod"/>
            </a:pPr>
            <a:r>
              <a:rPr lang="ru-RU" sz="9600" i="0" dirty="0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Обеспечить связь между водителями, автобусами и маршрутами.</a:t>
            </a:r>
          </a:p>
          <a:p>
            <a:pPr algn="l">
              <a:buFont typeface="+mj-lt"/>
              <a:buAutoNum type="arabicPeriod"/>
            </a:pPr>
            <a:r>
              <a:rPr lang="ru-RU" sz="9600" i="0" dirty="0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Внедрить расчет амортизации автобусов.</a:t>
            </a:r>
          </a:p>
          <a:p>
            <a:pPr algn="l">
              <a:buFont typeface="+mj-lt"/>
              <a:buAutoNum type="arabicPeriod"/>
            </a:pPr>
            <a:r>
              <a:rPr lang="ru-RU" sz="9600" i="0" dirty="0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Реализовать группировку данных (по маршрутам, состоянию транспорта).</a:t>
            </a:r>
          </a:p>
          <a:p>
            <a:pPr algn="l">
              <a:buFont typeface="+mj-lt"/>
              <a:buAutoNum type="arabicPeriod"/>
            </a:pPr>
            <a:r>
              <a:rPr lang="ru-RU" sz="9600" i="0" dirty="0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Использовать </a:t>
            </a:r>
            <a:r>
              <a:rPr lang="ru-RU" sz="9600" i="0" dirty="0" err="1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SharedPreferences</a:t>
            </a:r>
            <a:r>
              <a:rPr lang="ru-RU" sz="9600" i="0" dirty="0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для хранения данных пользователя.</a:t>
            </a:r>
          </a:p>
          <a:p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47785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E94F25-8C7A-4144-820A-6913A2209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Архитектура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0EFD5D-DED4-4C2B-AAF0-6EF2E6BCB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8450" y="1660525"/>
            <a:ext cx="5038725" cy="353695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i="0" dirty="0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Основные компоненты: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1" i="0" dirty="0" err="1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MainActivity</a:t>
            </a:r>
            <a:r>
              <a:rPr lang="en-US" b="1" i="0" dirty="0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– </a:t>
            </a:r>
            <a:r>
              <a:rPr lang="ru-RU" b="1" i="0" dirty="0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авторизация.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1" dirty="0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Bus/Driver/</a:t>
            </a:r>
            <a:r>
              <a:rPr lang="en-US" b="1" dirty="0" err="1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RouteMenegmentFragment</a:t>
            </a:r>
            <a:r>
              <a:rPr lang="en-US" b="1" i="0" dirty="0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 – </a:t>
            </a:r>
            <a:r>
              <a:rPr lang="ru-RU" b="1" i="0" dirty="0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управление данными.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1" i="0" dirty="0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Bus\Driver\</a:t>
            </a:r>
            <a:r>
              <a:rPr lang="en-US" b="1" i="0" dirty="0" err="1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RouteRepository</a:t>
            </a:r>
            <a:r>
              <a:rPr lang="en-US" b="1" i="0" dirty="0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– </a:t>
            </a:r>
            <a:r>
              <a:rPr lang="ru-RU" b="1" i="0" dirty="0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работа с БД.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b="1" dirty="0" err="1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AppDatabase.kt</a:t>
            </a:r>
            <a:r>
              <a:rPr lang="en-US" b="1" dirty="0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– </a:t>
            </a:r>
            <a:r>
              <a:rPr lang="ru-RU" b="1" dirty="0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База данных </a:t>
            </a:r>
            <a:r>
              <a:rPr lang="en-US" b="1" dirty="0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SQLite (Room)</a:t>
            </a:r>
            <a:br>
              <a:rPr lang="ru-RU" b="0" i="0" dirty="0">
                <a:solidFill>
                  <a:srgbClr val="F8FAFF"/>
                </a:solidFill>
                <a:effectLst/>
                <a:latin typeface="DeepSeek-CJK-patch"/>
              </a:rPr>
            </a:br>
            <a:endParaRPr lang="ru-RU" b="0" i="0" dirty="0">
              <a:solidFill>
                <a:srgbClr val="F8FAFF"/>
              </a:solidFill>
              <a:effectLst/>
              <a:latin typeface="DeepSeek-CJK-patch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2DF07C29-1FBF-4B21-91CF-230A5A0D54E6}"/>
              </a:ext>
            </a:extLst>
          </p:cNvPr>
          <p:cNvSpPr txBox="1">
            <a:spLocks/>
          </p:cNvSpPr>
          <p:nvPr/>
        </p:nvSpPr>
        <p:spPr>
          <a:xfrm>
            <a:off x="238125" y="1701800"/>
            <a:ext cx="6410325" cy="3536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Приложение построено по принципу </a:t>
            </a:r>
            <a:r>
              <a:rPr lang="en-US" b="1" dirty="0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MVVM (Model-View-</a:t>
            </a:r>
            <a:r>
              <a:rPr lang="en-US" b="1" dirty="0" err="1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ViewModel</a:t>
            </a:r>
            <a:r>
              <a:rPr lang="en-US" b="1" dirty="0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) </a:t>
            </a:r>
            <a:r>
              <a:rPr lang="ru-RU" b="1" dirty="0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с использованием: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dirty="0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Модели (</a:t>
            </a:r>
            <a:r>
              <a:rPr lang="en-US" b="1" dirty="0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Room Database, DAO, Repository) – </a:t>
            </a:r>
            <a:r>
              <a:rPr lang="ru-RU" b="1" dirty="0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хранение данных.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View (Activity, Fragment) – </a:t>
            </a:r>
            <a:r>
              <a:rPr lang="ru-RU" b="1" dirty="0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интерфейс пользователя.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ViewModel</a:t>
            </a:r>
            <a:r>
              <a:rPr lang="en-US" b="1" dirty="0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 – </a:t>
            </a:r>
            <a:r>
              <a:rPr lang="ru-RU" b="1" dirty="0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обработка логики.</a:t>
            </a:r>
            <a:br>
              <a:rPr lang="ru-RU" b="1" dirty="0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endParaRPr lang="ru-RU" b="1" dirty="0">
              <a:solidFill>
                <a:srgbClr val="F8FA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9744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CC4B9C-552F-40F3-9706-4D62AC756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965" y="571101"/>
            <a:ext cx="3896269" cy="57157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3AEF913-28F8-474E-B98C-1FFA0C326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968" y="2657367"/>
            <a:ext cx="2972215" cy="15432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6066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14177C-4590-4837-9953-A9CE0423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Вход в систему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EDB6F92-D669-4C8A-94AF-093EFEEF9E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35801"/>
            <a:ext cx="62992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anose="02020603050405020304" pitchFamily="18" charset="0"/>
                <a:cs typeface="Segoe UI" panose="020B0502040204020203" pitchFamily="34" charset="0"/>
              </a:rPr>
              <a:t>Проверка данных: логин, пароль, сохранение через 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SharedPreferences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anose="02020603050405020304" pitchFamily="18" charset="0"/>
                <a:cs typeface="Segoe UI" panose="020B0502040204020203" pitchFamily="34" charset="0"/>
              </a:rPr>
              <a:t>.</a:t>
            </a:r>
            <a:endParaRPr kumimoji="0" lang="ru-RU" altLang="ru-RU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anose="02020603050405020304" pitchFamily="18" charset="0"/>
                <a:cs typeface="Segoe UI" panose="020B0502040204020203" pitchFamily="34" charset="0"/>
              </a:rPr>
              <a:t>Роли пользователей:</a:t>
            </a:r>
            <a:endParaRPr kumimoji="0" lang="ru-RU" altLang="ru-RU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anose="02020603050405020304" pitchFamily="18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kumimoji="0" lang="en-US" altLang="ru-RU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anose="02020603050405020304" pitchFamily="18" charset="0"/>
                <a:cs typeface="Segoe UI" panose="020B0502040204020203" pitchFamily="34" charset="0"/>
              </a:rPr>
              <a:t>Диспетчер – полный доступ (добавление, удаление, редактирование).</a:t>
            </a:r>
            <a:endParaRPr kumimoji="0" lang="ru-RU" altLang="ru-RU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anose="02020603050405020304" pitchFamily="18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kumimoji="0" lang="en-US" altLang="ru-RU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anose="02020603050405020304" pitchFamily="18" charset="0"/>
                <a:cs typeface="Segoe UI" panose="020B0502040204020203" pitchFamily="34" charset="0"/>
              </a:rPr>
              <a:t>Водитель – просмотр своих маршрутов и автобуса.</a:t>
            </a:r>
            <a:endParaRPr kumimoji="0" lang="ru-RU" altLang="ru-RU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anose="02020603050405020304" pitchFamily="18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kumimoji="0" lang="en-US" altLang="ru-RU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anose="02020603050405020304" pitchFamily="18" charset="0"/>
                <a:cs typeface="Segoe UI" panose="020B0502040204020203" pitchFamily="34" charset="0"/>
              </a:rPr>
              <a:t>Пассажир – просмотр маршрутов.</a:t>
            </a:r>
            <a:endParaRPr kumimoji="0" lang="ru-RU" altLang="ru-RU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anose="02020603050405020304" pitchFamily="18" charset="0"/>
                <a:cs typeface="Segoe UI" panose="020B0502040204020203" pitchFamily="34" charset="0"/>
              </a:rPr>
              <a:t>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anose="02020603050405020304" pitchFamily="18" charset="0"/>
                <a:cs typeface="Segoe UI" panose="020B0502040204020203" pitchFamily="34" charset="0"/>
              </a:rPr>
              <a:t>Валидация: проверка формата логина/пароля.</a:t>
            </a:r>
            <a:endParaRPr kumimoji="0" lang="ru-RU" altLang="ru-RU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CEA35CF-13AF-426A-BB98-9E6FE2B81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398" y="556811"/>
            <a:ext cx="2715004" cy="57443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59840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BA20B2-B053-4D79-885E-7A09134B1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0" y="335756"/>
            <a:ext cx="10515600" cy="1325563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Управление подвижным составом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D15C40-D5C2-4B7C-85B0-165D6E9ED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661319"/>
            <a:ext cx="7048500" cy="425926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Номенклатурный номер – первичный ключ (</a:t>
            </a:r>
            <a:r>
              <a:rPr lang="ru-RU" i="0" dirty="0" err="1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автоинкремент</a:t>
            </a:r>
            <a:r>
              <a:rPr lang="ru-RU" i="0" dirty="0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+1).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Поля: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 топлива, год выпуска, цвет.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Количество мест, максимальный срок службы.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Амортизация: автоматический расчет износа (%) на основе года выпуска.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Группировка: по состоянию (новый, требует ремонта, списан)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5ED03F-ED21-404C-AA02-FD2E99827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214" y="775917"/>
            <a:ext cx="2667372" cy="53061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89717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89B0F-6FA9-4212-A474-ACF802CA2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Данные водителей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116D0F-FA58-40D7-850E-CE5842364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182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Привязка к автобусу: один водитель → один автобус (но автобус может быть у нескольких водителей).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Премия: начисляется за знание нескольких маршрутов.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Поля: имя, фамилия, стаж, логин, пароль.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3997FF-2CFB-4DF8-9839-40DC9EA9B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961" y="870798"/>
            <a:ext cx="2705478" cy="53061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21148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837CA1-1248-47E1-99B3-D0850A33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Маршрутная сеть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0EFAB3-065E-4270-A392-DA182D05C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92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Связь "многие ко многим": водитель может работать на нескольких маршрутах, маршрут обслуживается несколькими водителями.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Поля: начальная и конечная станции.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Группировка: по маршрутам (показывает, какие водители на них работают).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9204B51-EC50-4BFC-9A23-B46CC7D68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650" y="705708"/>
            <a:ext cx="2676899" cy="52299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41930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7BC18-39D0-43D2-8C6B-F86A21389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Схема </a:t>
            </a:r>
            <a:r>
              <a:rPr lang="en-US" b="1" i="0" dirty="0">
                <a:solidFill>
                  <a:srgbClr val="F8FA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SQLite (Room)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9A8BA9E-0C18-4BB1-90A7-19706BA47B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6669646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914400" algn="l"/>
              </a:tabLst>
            </a:pP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anose="02020603050405020304" pitchFamily="18" charset="0"/>
                <a:cs typeface="Segoe UI" panose="020B0502040204020203" pitchFamily="34" charset="0"/>
              </a:rPr>
              <a:t> Таблицы:</a:t>
            </a:r>
            <a:endParaRPr kumimoji="0" lang="ru-RU" altLang="ru-RU" sz="24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Bus</a:t>
            </a:r>
            <a:r>
              <a:rPr kumimoji="0" lang="en-US" altLang="ru-RU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anose="02020603050405020304" pitchFamily="18" charset="0"/>
                <a:cs typeface="Segoe UI" panose="020B0502040204020203" pitchFamily="34" charset="0"/>
              </a:rPr>
              <a:t> (id, </a:t>
            </a:r>
            <a:r>
              <a:rPr kumimoji="0" lang="en-US" altLang="ru-RU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anose="02020603050405020304" pitchFamily="18" charset="0"/>
                <a:cs typeface="Segoe UI" panose="020B0502040204020203" pitchFamily="34" charset="0"/>
              </a:rPr>
              <a:t>fuel_type</a:t>
            </a:r>
            <a:r>
              <a:rPr kumimoji="0" lang="en-US" altLang="ru-RU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anose="02020603050405020304" pitchFamily="18" charset="0"/>
                <a:cs typeface="Segoe UI" panose="020B0502040204020203" pitchFamily="34" charset="0"/>
              </a:rPr>
              <a:t>, year, seats, depreciation).</a:t>
            </a:r>
            <a:endParaRPr kumimoji="0" lang="ru-RU" altLang="ru-RU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Driver</a:t>
            </a:r>
            <a:r>
              <a:rPr kumimoji="0" lang="en-US" altLang="ru-RU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anose="02020603050405020304" pitchFamily="18" charset="0"/>
                <a:cs typeface="Segoe UI" panose="020B0502040204020203" pitchFamily="34" charset="0"/>
              </a:rPr>
              <a:t> (id, name, </a:t>
            </a:r>
            <a:r>
              <a:rPr kumimoji="0" lang="en-US" altLang="ru-RU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anose="02020603050405020304" pitchFamily="18" charset="0"/>
                <a:cs typeface="Segoe UI" panose="020B0502040204020203" pitchFamily="34" charset="0"/>
              </a:rPr>
              <a:t>bus_id</a:t>
            </a:r>
            <a:r>
              <a:rPr kumimoji="0" lang="en-US" altLang="ru-RU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anose="02020603050405020304" pitchFamily="18" charset="0"/>
                <a:cs typeface="Segoe UI" panose="020B0502040204020203" pitchFamily="34" charset="0"/>
              </a:rPr>
              <a:t>, experience).</a:t>
            </a:r>
            <a:endParaRPr kumimoji="0" lang="ru-RU" altLang="ru-RU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Route</a:t>
            </a:r>
            <a:r>
              <a:rPr kumimoji="0" lang="en-US" altLang="ru-RU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anose="02020603050405020304" pitchFamily="18" charset="0"/>
                <a:cs typeface="Segoe UI" panose="020B0502040204020203" pitchFamily="34" charset="0"/>
              </a:rPr>
              <a:t> (id, </a:t>
            </a:r>
            <a:r>
              <a:rPr lang="en-US" altLang="ru-RU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anose="02020603050405020304" pitchFamily="18" charset="0"/>
                <a:cs typeface="Segoe UI" panose="020B0502040204020203" pitchFamily="34" charset="0"/>
              </a:rPr>
              <a:t>name, </a:t>
            </a:r>
            <a:r>
              <a:rPr kumimoji="0" lang="en-US" altLang="ru-RU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anose="02020603050405020304" pitchFamily="18" charset="0"/>
                <a:cs typeface="Segoe UI" panose="020B0502040204020203" pitchFamily="34" charset="0"/>
              </a:rPr>
              <a:t>start_point</a:t>
            </a:r>
            <a:r>
              <a:rPr kumimoji="0" lang="en-US" altLang="ru-RU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anose="02020603050405020304" pitchFamily="18" charset="0"/>
                <a:cs typeface="Segoe UI" panose="020B0502040204020203" pitchFamily="34" charset="0"/>
              </a:rPr>
              <a:t>, </a:t>
            </a:r>
            <a:r>
              <a:rPr kumimoji="0" lang="en-US" altLang="ru-RU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anose="02020603050405020304" pitchFamily="18" charset="0"/>
                <a:cs typeface="Segoe UI" panose="020B0502040204020203" pitchFamily="34" charset="0"/>
              </a:rPr>
              <a:t>end_point</a:t>
            </a:r>
            <a:r>
              <a:rPr kumimoji="0" lang="en-US" altLang="ru-RU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anose="02020603050405020304" pitchFamily="18" charset="0"/>
                <a:cs typeface="Segoe UI" panose="020B0502040204020203" pitchFamily="34" charset="0"/>
              </a:rPr>
              <a:t>).</a:t>
            </a:r>
            <a:endParaRPr kumimoji="0" lang="ru-RU" altLang="ru-RU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ru-RU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anose="02020603050405020304" pitchFamily="18" charset="0"/>
                <a:cs typeface="Courier New" panose="02070309020205020404" pitchFamily="49" charset="0"/>
              </a:rPr>
              <a:t>DriverRoute</a:t>
            </a:r>
            <a:r>
              <a:rPr kumimoji="0" lang="en-US" altLang="ru-RU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anose="02020603050405020304" pitchFamily="18" charset="0"/>
                <a:cs typeface="Segoe UI" panose="020B0502040204020203" pitchFamily="34" charset="0"/>
              </a:rPr>
              <a:t> (</a:t>
            </a:r>
            <a:r>
              <a:rPr kumimoji="0" lang="ru-RU" altLang="ru-RU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anose="02020603050405020304" pitchFamily="18" charset="0"/>
                <a:cs typeface="Segoe UI" panose="020B0502040204020203" pitchFamily="34" charset="0"/>
              </a:rPr>
              <a:t>связующая</a:t>
            </a:r>
            <a:r>
              <a:rPr kumimoji="0" lang="en-US" altLang="ru-RU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anose="02020603050405020304" pitchFamily="18" charset="0"/>
                <a:cs typeface="Segoe UI" panose="020B0502040204020203" pitchFamily="34" charset="0"/>
              </a:rPr>
              <a:t>: </a:t>
            </a:r>
            <a:r>
              <a:rPr kumimoji="0" lang="en-US" altLang="ru-RU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anose="02020603050405020304" pitchFamily="18" charset="0"/>
                <a:cs typeface="Segoe UI" panose="020B0502040204020203" pitchFamily="34" charset="0"/>
              </a:rPr>
              <a:t>driver_id</a:t>
            </a:r>
            <a:r>
              <a:rPr kumimoji="0" lang="en-US" altLang="ru-RU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anose="02020603050405020304" pitchFamily="18" charset="0"/>
                <a:cs typeface="Segoe UI" panose="020B0502040204020203" pitchFamily="34" charset="0"/>
              </a:rPr>
              <a:t> + </a:t>
            </a:r>
            <a:r>
              <a:rPr kumimoji="0" lang="en-US" altLang="ru-RU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anose="02020603050405020304" pitchFamily="18" charset="0"/>
                <a:cs typeface="Segoe UI" panose="020B0502040204020203" pitchFamily="34" charset="0"/>
              </a:rPr>
              <a:t>route_id</a:t>
            </a:r>
            <a:r>
              <a:rPr kumimoji="0" lang="en-US" altLang="ru-RU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Times New Roman" panose="02020603050405020304" pitchFamily="18" charset="0"/>
                <a:cs typeface="Segoe UI" panose="020B0502040204020203" pitchFamily="34" charset="0"/>
              </a:rPr>
              <a:t>).</a:t>
            </a:r>
            <a:endParaRPr kumimoji="0" lang="ru-RU" altLang="ru-RU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endParaRPr kumimoji="0" lang="ru-RU" altLang="ru-RU" sz="1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BE6D87E-9D39-43EE-9277-014B2A336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06679"/>
            <a:ext cx="5154969" cy="132556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70EE198-65C7-446B-B793-84A7AA919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67246"/>
            <a:ext cx="5154969" cy="130510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78E4E71-AA02-4469-8C92-CDCBE7B18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833" y="4569460"/>
            <a:ext cx="5358167" cy="135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983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462</Words>
  <Application>Microsoft Office PowerPoint</Application>
  <PresentationFormat>Широкоэкранный</PresentationFormat>
  <Paragraphs>56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DeepSeek-CJK-patch</vt:lpstr>
      <vt:lpstr>Symbol</vt:lpstr>
      <vt:lpstr>Тема Office</vt:lpstr>
      <vt:lpstr>Приложение для управление автопарком</vt:lpstr>
      <vt:lpstr>Цели и задачи проекта</vt:lpstr>
      <vt:lpstr>Архитектура приложения</vt:lpstr>
      <vt:lpstr>Презентация PowerPoint</vt:lpstr>
      <vt:lpstr>Вход в систему</vt:lpstr>
      <vt:lpstr>Управление подвижным составом</vt:lpstr>
      <vt:lpstr>Данные водителей</vt:lpstr>
      <vt:lpstr>Маршрутная сеть</vt:lpstr>
      <vt:lpstr>Схема SQLite (Room)</vt:lpstr>
      <vt:lpstr>Основные алгоритмы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управление автопарком</dc:title>
  <dc:creator>Vadim Gorowoy</dc:creator>
  <cp:lastModifiedBy>Vadim Gorowoy</cp:lastModifiedBy>
  <cp:revision>6</cp:revision>
  <dcterms:created xsi:type="dcterms:W3CDTF">2025-04-18T17:22:32Z</dcterms:created>
  <dcterms:modified xsi:type="dcterms:W3CDTF">2025-04-18T18:03:27Z</dcterms:modified>
</cp:coreProperties>
</file>