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8BA90-810D-47E6-9106-534FB3EBB341}" v="7" dt="2025-03-16T19:46:00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0883" autoAdjust="0"/>
  </p:normalViewPr>
  <p:slideViewPr>
    <p:cSldViewPr snapToGrid="0">
      <p:cViewPr>
        <p:scale>
          <a:sx n="51" d="100"/>
          <a:sy n="51" d="100"/>
        </p:scale>
        <p:origin x="7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ini Vadrevu" userId="3332694ef4523bc5" providerId="LiveId" clId="{1B68BA90-810D-47E6-9106-534FB3EBB341}"/>
    <pc:docChg chg="undo custSel addSld modSld sldOrd">
      <pc:chgData name="Damini Vadrevu" userId="3332694ef4523bc5" providerId="LiveId" clId="{1B68BA90-810D-47E6-9106-534FB3EBB341}" dt="2025-03-16T19:47:25.560" v="185" actId="1076"/>
      <pc:docMkLst>
        <pc:docMk/>
      </pc:docMkLst>
      <pc:sldChg chg="modSp mod ord setBg">
        <pc:chgData name="Damini Vadrevu" userId="3332694ef4523bc5" providerId="LiveId" clId="{1B68BA90-810D-47E6-9106-534FB3EBB341}" dt="2025-03-16T19:47:25.560" v="185" actId="1076"/>
        <pc:sldMkLst>
          <pc:docMk/>
          <pc:sldMk cId="1453391027" sldId="256"/>
        </pc:sldMkLst>
        <pc:spChg chg="mod">
          <ac:chgData name="Damini Vadrevu" userId="3332694ef4523bc5" providerId="LiveId" clId="{1B68BA90-810D-47E6-9106-534FB3EBB341}" dt="2025-03-16T19:47:25.560" v="185" actId="1076"/>
          <ac:spMkLst>
            <pc:docMk/>
            <pc:sldMk cId="1453391027" sldId="256"/>
            <ac:spMk id="16" creationId="{76998AB0-FA60-6999-A157-A55E962B9F61}"/>
          </ac:spMkLst>
        </pc:spChg>
        <pc:spChg chg="mod">
          <ac:chgData name="Damini Vadrevu" userId="3332694ef4523bc5" providerId="LiveId" clId="{1B68BA90-810D-47E6-9106-534FB3EBB341}" dt="2025-03-16T19:47:09.359" v="183" actId="207"/>
          <ac:spMkLst>
            <pc:docMk/>
            <pc:sldMk cId="1453391027" sldId="256"/>
            <ac:spMk id="21" creationId="{2940B93A-494D-DE12-0EF8-413FA9E692B8}"/>
          </ac:spMkLst>
        </pc:spChg>
        <pc:spChg chg="mod">
          <ac:chgData name="Damini Vadrevu" userId="3332694ef4523bc5" providerId="LiveId" clId="{1B68BA90-810D-47E6-9106-534FB3EBB341}" dt="2025-03-16T19:47:02.598" v="182" actId="207"/>
          <ac:spMkLst>
            <pc:docMk/>
            <pc:sldMk cId="1453391027" sldId="256"/>
            <ac:spMk id="22" creationId="{E16442F8-E48B-0139-2F6A-E80D01A65FBF}"/>
          </ac:spMkLst>
        </pc:spChg>
        <pc:spChg chg="mod">
          <ac:chgData name="Damini Vadrevu" userId="3332694ef4523bc5" providerId="LiveId" clId="{1B68BA90-810D-47E6-9106-534FB3EBB341}" dt="2025-03-16T19:45:35.395" v="177" actId="404"/>
          <ac:spMkLst>
            <pc:docMk/>
            <pc:sldMk cId="1453391027" sldId="256"/>
            <ac:spMk id="26" creationId="{F1113804-99A2-D9C1-7395-A05370122CB7}"/>
          </ac:spMkLst>
        </pc:spChg>
        <pc:spChg chg="mod">
          <ac:chgData name="Damini Vadrevu" userId="3332694ef4523bc5" providerId="LiveId" clId="{1B68BA90-810D-47E6-9106-534FB3EBB341}" dt="2025-03-16T19:46:37.531" v="181" actId="2085"/>
          <ac:spMkLst>
            <pc:docMk/>
            <pc:sldMk cId="1453391027" sldId="256"/>
            <ac:spMk id="29" creationId="{77F9DF09-1250-B467-9F6C-29D602A5DCCE}"/>
          </ac:spMkLst>
        </pc:spChg>
      </pc:sldChg>
      <pc:sldChg chg="addSp delSp modSp new mod setBg modClrScheme chgLayout">
        <pc:chgData name="Damini Vadrevu" userId="3332694ef4523bc5" providerId="LiveId" clId="{1B68BA90-810D-47E6-9106-534FB3EBB341}" dt="2025-03-16T19:45:02.395" v="174" actId="20577"/>
        <pc:sldMkLst>
          <pc:docMk/>
          <pc:sldMk cId="965674020" sldId="257"/>
        </pc:sldMkLst>
        <pc:spChg chg="mod ord">
          <ac:chgData name="Damini Vadrevu" userId="3332694ef4523bc5" providerId="LiveId" clId="{1B68BA90-810D-47E6-9106-534FB3EBB341}" dt="2025-03-16T19:44:27.894" v="147" actId="113"/>
          <ac:spMkLst>
            <pc:docMk/>
            <pc:sldMk cId="965674020" sldId="257"/>
            <ac:spMk id="2" creationId="{18529DAC-6F82-B0F2-3AC1-FCA545B4111D}"/>
          </ac:spMkLst>
        </pc:spChg>
        <pc:spChg chg="del">
          <ac:chgData name="Damini Vadrevu" userId="3332694ef4523bc5" providerId="LiveId" clId="{1B68BA90-810D-47E6-9106-534FB3EBB341}" dt="2025-03-16T17:41:29.102" v="38" actId="478"/>
          <ac:spMkLst>
            <pc:docMk/>
            <pc:sldMk cId="965674020" sldId="257"/>
            <ac:spMk id="3" creationId="{827352FD-EEC3-F67C-AE49-9885F4E6B0D6}"/>
          </ac:spMkLst>
        </pc:spChg>
        <pc:spChg chg="add del mod">
          <ac:chgData name="Damini Vadrevu" userId="3332694ef4523bc5" providerId="LiveId" clId="{1B68BA90-810D-47E6-9106-534FB3EBB341}" dt="2025-03-16T19:43:10.116" v="46" actId="478"/>
          <ac:spMkLst>
            <pc:docMk/>
            <pc:sldMk cId="965674020" sldId="257"/>
            <ac:spMk id="6" creationId="{1806C702-3F06-1AA0-8836-05CA2009288F}"/>
          </ac:spMkLst>
        </pc:spChg>
        <pc:spChg chg="add mod ord">
          <ac:chgData name="Damini Vadrevu" userId="3332694ef4523bc5" providerId="LiveId" clId="{1B68BA90-810D-47E6-9106-534FB3EBB341}" dt="2025-03-16T19:45:02.395" v="174" actId="20577"/>
          <ac:spMkLst>
            <pc:docMk/>
            <pc:sldMk cId="965674020" sldId="257"/>
            <ac:spMk id="7" creationId="{D2776E05-DADE-90C7-5970-D58073FF33CA}"/>
          </ac:spMkLst>
        </pc:spChg>
        <pc:picChg chg="add del mod">
          <ac:chgData name="Damini Vadrevu" userId="3332694ef4523bc5" providerId="LiveId" clId="{1B68BA90-810D-47E6-9106-534FB3EBB341}" dt="2025-03-16T19:43:10.116" v="46" actId="478"/>
          <ac:picMkLst>
            <pc:docMk/>
            <pc:sldMk cId="965674020" sldId="257"/>
            <ac:picMk id="5" creationId="{025E60A2-74A0-95D8-765A-5823AB31EB16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4T23:07:36.67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4T23:08:20.87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1 332,'0'0,"-1"1,1-1,0 0,0 1,0-1,0 0,0 0,0 1,1-1,-1 0,0 1,0-1,0 0,0 0,0 1,0-1,0 0,1 0,-1 1,0-1,0 0,0 0,0 1,1-1,-1 0,0 0,0 0,1 0,-1 1,0-1,0 0,1 0,-1 0,0 0,1 0,-1 0,0 0,0 0,1 0,-1 0,0 0,1 0,-1 0,19-7,23-21,-36 23,231-188,-110 86,-132 113,0-1,0 0,1 1,-5 8,-9 11,-116 123,7-10,103-110,2 2,-36 63,51-80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0E7FB-135C-4878-B2AE-317FCC39D521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EC537-F7D4-4E41-B4E0-81AAE7722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00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C537-F7D4-4E41-B4E0-81AAE7722D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3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EC537-F7D4-4E41-B4E0-81AAE7722D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7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2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799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22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14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86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8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9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B2FC-20F6-4E20-9CEF-CA3459D244C0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B870-5F15-4C43-8A27-58679F118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3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itcolours.bg/bg/samoletni-bileti/redovni-aviokompanii/british-airways/s/4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9DAC-6F82-B0F2-3AC1-FCA545B41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British Airways Task 1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2776E05-DADE-90C7-5970-D58073FF33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INSIGHTS ON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96567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4FE3C9-ABDA-E722-68F9-4C5EE4B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09" y="1859842"/>
            <a:ext cx="4498143" cy="424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14295E-B39C-426E-CC7C-CD52FD2D7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0" y="2801463"/>
            <a:ext cx="5412508" cy="360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7F9DF09-1250-B467-9F6C-29D602A5DCCE}"/>
              </a:ext>
            </a:extLst>
          </p:cNvPr>
          <p:cNvSpPr/>
          <p:nvPr/>
        </p:nvSpPr>
        <p:spPr>
          <a:xfrm>
            <a:off x="9801225" y="0"/>
            <a:ext cx="239077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365FEB-129C-9DFA-F8A8-FD2A1A4D6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" y="0"/>
            <a:ext cx="1838960" cy="1234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998AB0-FA60-6999-A157-A55E962B9F61}"/>
              </a:ext>
            </a:extLst>
          </p:cNvPr>
          <p:cNvSpPr txBox="1"/>
          <p:nvPr/>
        </p:nvSpPr>
        <p:spPr>
          <a:xfrm>
            <a:off x="483376" y="1507412"/>
            <a:ext cx="51645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About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52% </a:t>
            </a:r>
            <a:r>
              <a:rPr lang="en-US" dirty="0"/>
              <a:t>of the reviews are negative, and </a:t>
            </a:r>
            <a:r>
              <a:rPr lang="en-US" b="1" dirty="0">
                <a:solidFill>
                  <a:srgbClr val="C00000"/>
                </a:solidFill>
              </a:rPr>
              <a:t>688 </a:t>
            </a:r>
            <a:r>
              <a:rPr lang="en-US" dirty="0"/>
              <a:t>people claimed that they wouldn’t recommend the airlines. Majority reviews came from the year </a:t>
            </a:r>
            <a:r>
              <a:rPr lang="en-US" b="1" dirty="0">
                <a:solidFill>
                  <a:srgbClr val="FFC000"/>
                </a:solidFill>
              </a:rPr>
              <a:t>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0B93A-494D-DE12-0EF8-413FA9E692B8}"/>
              </a:ext>
            </a:extLst>
          </p:cNvPr>
          <p:cNvSpPr txBox="1"/>
          <p:nvPr/>
        </p:nvSpPr>
        <p:spPr>
          <a:xfrm>
            <a:off x="10022399" y="2367550"/>
            <a:ext cx="19454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Positive and Negative reviews can be further analyzed by: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segregating reviews by types of 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areas of dissatisfaction in inflight entertainment, cabin service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442F8-E48B-0139-2F6A-E80D01A65FBF}"/>
              </a:ext>
            </a:extLst>
          </p:cNvPr>
          <p:cNvSpPr txBox="1"/>
          <p:nvPr/>
        </p:nvSpPr>
        <p:spPr>
          <a:xfrm>
            <a:off x="10022400" y="1859842"/>
            <a:ext cx="2202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Further Steps: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F1113804-99A2-D9C1-7395-A0537012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ANALYSIS ON REVIEWS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58B35D-3692-DBE9-2B6B-05B394F87C0C}"/>
                  </a:ext>
                </a:extLst>
              </p14:cNvPr>
              <p14:cNvContentPartPr/>
              <p14:nvPr/>
            </p14:nvContentPartPr>
            <p14:xfrm>
              <a:off x="-1020968" y="2009168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58B35D-3692-DBE9-2B6B-05B394F87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027088" y="20030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2B5FA6-9798-2216-3F56-CA1CC7D5B6E0}"/>
                  </a:ext>
                </a:extLst>
              </p14:cNvPr>
              <p14:cNvContentPartPr/>
              <p14:nvPr/>
            </p14:nvContentPartPr>
            <p14:xfrm rot="591083">
              <a:off x="315549" y="3995662"/>
              <a:ext cx="158040" cy="184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2B5FA6-9798-2216-3F56-CA1CC7D5B6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591083">
                <a:off x="279631" y="3923662"/>
                <a:ext cx="229517" cy="3279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C1CEB78-87BF-5F98-6CF5-15321813C7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04425" y="411885"/>
            <a:ext cx="15813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9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3290</TotalTime>
  <Words>72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British Airways Task 1</vt:lpstr>
      <vt:lpstr>ANALYSIS ON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Damini Vadrevu</dc:creator>
  <cp:lastModifiedBy>Damini Vadrevu</cp:lastModifiedBy>
  <cp:revision>2</cp:revision>
  <dcterms:created xsi:type="dcterms:W3CDTF">2025-03-13T14:10:44Z</dcterms:created>
  <dcterms:modified xsi:type="dcterms:W3CDTF">2025-03-16T19:47:29Z</dcterms:modified>
</cp:coreProperties>
</file>