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65" d="100"/>
          <a:sy n="65" d="100"/>
        </p:scale>
        <p:origin x="3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itcolours.bg/bg/samoletni-bileti/polezno/classes-and-fares-british-airways/s/89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3612198"/>
            <a:ext cx="973328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Predicting Customer Bookings - Key Insights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9A06F2-0AB6-5DB8-64F8-BB6A8BE36C08}"/>
              </a:ext>
            </a:extLst>
          </p:cNvPr>
          <p:cNvSpPr txBox="1"/>
          <p:nvPr/>
        </p:nvSpPr>
        <p:spPr>
          <a:xfrm>
            <a:off x="244542" y="837210"/>
            <a:ext cx="418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Project: To Predict Customer Bookings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50328-688E-0485-C9F6-AE2919F6EC34}"/>
              </a:ext>
            </a:extLst>
          </p:cNvPr>
          <p:cNvSpPr txBox="1"/>
          <p:nvPr/>
        </p:nvSpPr>
        <p:spPr>
          <a:xfrm>
            <a:off x="244542" y="1783182"/>
            <a:ext cx="47192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Business Goal:  </a:t>
            </a:r>
            <a:r>
              <a:rPr lang="en-US" b="1" dirty="0"/>
              <a:t>Customer Acquisition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74D73-0333-7745-6238-401B609AB88D}"/>
              </a:ext>
            </a:extLst>
          </p:cNvPr>
          <p:cNvSpPr txBox="1"/>
          <p:nvPr/>
        </p:nvSpPr>
        <p:spPr>
          <a:xfrm>
            <a:off x="248966" y="2912517"/>
            <a:ext cx="422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tx2">
                    <a:lumMod val="50000"/>
                  </a:schemeClr>
                </a:solidFill>
              </a:rPr>
              <a:t>We cannot let interested users slip away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</a:rPr>
              <a:t>→ </a:t>
            </a:r>
            <a:r>
              <a:rPr lang="en-US" b="1" dirty="0">
                <a:solidFill>
                  <a:srgbClr val="C00000"/>
                </a:solidFill>
              </a:rPr>
              <a:t>High recall is important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7B2875-0245-CDF3-D2D7-2714B97FBB6E}"/>
              </a:ext>
            </a:extLst>
          </p:cNvPr>
          <p:cNvCxnSpPr/>
          <p:nvPr/>
        </p:nvCxnSpPr>
        <p:spPr>
          <a:xfrm>
            <a:off x="2140289" y="1303422"/>
            <a:ext cx="0" cy="45768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0C3C7-6E40-BFBF-CE7F-BC76BC61E8CE}"/>
              </a:ext>
            </a:extLst>
          </p:cNvPr>
          <p:cNvCxnSpPr/>
          <p:nvPr/>
        </p:nvCxnSpPr>
        <p:spPr>
          <a:xfrm>
            <a:off x="2140289" y="2294152"/>
            <a:ext cx="0" cy="45768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50F5C10-A058-85C5-3B21-9EC4136E8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779" b="19806"/>
          <a:stretch/>
        </p:blipFill>
        <p:spPr>
          <a:xfrm>
            <a:off x="0" y="36824"/>
            <a:ext cx="1600200" cy="4833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E08676-7AA3-1BD1-6581-B0D2D39D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764" y="450948"/>
            <a:ext cx="6602627" cy="36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7D551D-BA8B-3D16-FB19-7C85F0A686DF}"/>
              </a:ext>
            </a:extLst>
          </p:cNvPr>
          <p:cNvSpPr txBox="1"/>
          <p:nvPr/>
        </p:nvSpPr>
        <p:spPr>
          <a:xfrm>
            <a:off x="450239" y="4886955"/>
            <a:ext cx="1888434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latin typeface="Aptos" panose="020B0004020202020204" pitchFamily="34" charset="0"/>
              </a:rPr>
              <a:t>72 % Recall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276CB9-9EB8-702C-A313-64D0EE344D31}"/>
              </a:ext>
            </a:extLst>
          </p:cNvPr>
          <p:cNvSpPr txBox="1"/>
          <p:nvPr/>
        </p:nvSpPr>
        <p:spPr>
          <a:xfrm>
            <a:off x="2604153" y="4240623"/>
            <a:ext cx="31907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We correctly identified 72% of potential customers who booked a flight.</a:t>
            </a:r>
          </a:p>
          <a:p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→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This is crucial because missing a potential customer means lost revenue.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0CBC1551-D8DA-3A1B-380E-FCAB9EF36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130" y="4789122"/>
            <a:ext cx="4961053" cy="107721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The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booking_origin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 feature is by far the most predictive.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Possible reason: Certain regions or markets have stronger purchase intent than others.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Damini Vadrevu</cp:lastModifiedBy>
  <cp:revision>2</cp:revision>
  <dcterms:created xsi:type="dcterms:W3CDTF">2022-12-06T11:13:27Z</dcterms:created>
  <dcterms:modified xsi:type="dcterms:W3CDTF">2025-03-18T23:40:12Z</dcterms:modified>
</cp:coreProperties>
</file>