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E42288-A4E4-4A8C-8C27-812E108825CB}">
  <a:tblStyle styleId="{44E42288-A4E4-4A8C-8C27-812E10882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f6810a152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f6810a1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f6810a152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f6810a1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f6810a152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f6810a1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f6810a152_0_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f6810a1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f6810a152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f6810a1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59b2e400a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59b2e40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8075b259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98075b2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f6810a152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f6810a1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f6810a152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f6810a1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f6810a152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f6810a1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hyperlink" Target="https://github.com/vadsemenov/OTUS_Algorithms_and_data_structures/tree/main/26.Compression%20algorithms/Compres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Алгоритмы и структуры данных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489325" y="330725"/>
            <a:ext cx="71196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Схема структуры файла *.huffman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1489313" y="1614725"/>
            <a:ext cx="6505831" cy="22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RLE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94" y="1944160"/>
            <a:ext cx="1103425" cy="11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Алгоритм RLE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48150" y="1426475"/>
            <a:ext cx="85206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Алгоритм RLE</a:t>
            </a:r>
            <a:r>
              <a:rPr lang="ru"/>
              <a:t> — </a:t>
            </a:r>
            <a:r>
              <a:rPr lang="ru"/>
              <a:t>Кодирование длин серий (англ. run-length encoding, RLE) или кодирование повторов — алгоритм сжатия данных, заменяющий повторяющиеся символы (серии) на один символ и число его повторов.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 Серией называется последовательность, состоящая из нескольких одинаковых символов. При кодировании (упаковке, сжатии) строка одинаковых символов, составляющих серию, заменяется строкой, содержащей сам повторяющийся символ и количество его повторов.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Один из самых простых алгоритмов сжатия.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1489325" y="330725"/>
            <a:ext cx="71196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Схема структуры файла *.rle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109" r="119" t="0"/>
          <a:stretch/>
        </p:blipFill>
        <p:spPr>
          <a:xfrm>
            <a:off x="1843300" y="1074425"/>
            <a:ext cx="4956975" cy="34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476925" y="487119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эффективности алгоритмов</a:t>
            </a:r>
            <a:r>
              <a:rPr lang="ru"/>
              <a:t> 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50" y="1945450"/>
            <a:ext cx="1252600" cy="1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500550" y="330725"/>
            <a:ext cx="8520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эффективности сжатия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013350" y="1317625"/>
            <a:ext cx="48810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Таблица эффективности сжатия файлов</a:t>
            </a: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541963" y="187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{44E42288-A4E4-4A8C-8C27-812E108825CB}</a:tableStyleId>
              </a:tblPr>
              <a:tblGrid>
                <a:gridCol w="1103875"/>
                <a:gridCol w="1385675"/>
                <a:gridCol w="1139300"/>
                <a:gridCol w="934125"/>
                <a:gridCol w="1216525"/>
                <a:gridCol w="1171075"/>
                <a:gridCol w="1209000"/>
              </a:tblGrid>
              <a:tr h="103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Название файла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Тип файла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Размер файла до сжатия, МБ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Размер файла *.huffman, МБ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 Сжатие в 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Размер файла 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*.rle, МБ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С</a:t>
                      </a: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жатие в 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54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Drawing.bmp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графический (несжатый BMP)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143.043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71.743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49%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67.032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54%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Sound.wav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звуковой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(несжатый wav)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36.132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32.458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11%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36.129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Text.txt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текстовый 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(книга на русском)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0.713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0.377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48%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0.719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-1%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сравнения сжатий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737913" y="12571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{44E42288-A4E4-4A8C-8C27-812E108825CB}</a:tableStyleId>
              </a:tblPr>
              <a:tblGrid>
                <a:gridCol w="535225"/>
                <a:gridCol w="7381500"/>
              </a:tblGrid>
              <a:tr h="5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Наиболее эффективным для всех типов файлов показал себя алгоритм Хаффмана.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RLE очень эффективен для сжатия графики без градиентов (при повторяющихся последовательностях битов).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 Хаффмана наиболее эффективен для файлов с маленьким диапазоном значений байтов.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266900" y="696775"/>
            <a:ext cx="68328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endParaRPr sz="490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738" y="338205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102" y="338204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0727" y="338219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717450" y="2275700"/>
            <a:ext cx="770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https://github.com/vadsemenov/OTUS_Algorithms_and_data_structures/tree/main/26.Compression%20algorithms/Compression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497450" y="1875500"/>
            <a:ext cx="61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Исходный код программы на языке C# можно посмотреть по ссылке: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651" l="0" r="0" t="661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Алгоритмы сжатия данных на примере алгоритмов Хаффмана и RLE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Семенов Вадим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Инженер разработчик в компании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/>
              <a:t>“Лаборатория комфорта”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265900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2403748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2403748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403748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 Хаффмана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403748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 RLE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2403748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Сравнение эффективности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2403748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2403748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2403748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2403748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2403748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2403748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{44E42288-A4E4-4A8C-8C27-812E108825CB}</a:tableStyleId>
              </a:tblPr>
              <a:tblGrid>
                <a:gridCol w="489425"/>
                <a:gridCol w="6749575"/>
              </a:tblGrid>
              <a:tr h="3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программу сжатия данных на основе алгоритма Хаффмана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программу сжатия данных на основе алгоритма RLE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оценку эффективности сжатия алгоритмов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{44E42288-A4E4-4A8C-8C27-812E108825CB}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 (Visual Studio + Resharper)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.Net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WPF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Хаффмана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94" y="1944160"/>
            <a:ext cx="1103425" cy="11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Алгоритм Хаффмана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481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Алгоритм Хаффмана</a:t>
            </a:r>
            <a:r>
              <a:rPr lang="ru"/>
              <a:t> — жадный алгоритм префиксного кодирования алфавита. Был разработан в 1952 году аспирантом Массачусетского технологического института Дэвидом Хаффманом при написании им курсовой работы.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Метод кодирования состоит из двух основных этапов: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Построение оптимального кодового дерева.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Построение отображения код-символ на основе построенного дерева.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247" y="32119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247" y="3845125"/>
            <a:ext cx="440289" cy="44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00550" y="33072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Алгоритм Хаффмана</a:t>
            </a:r>
            <a:endParaRPr sz="300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00550" y="1822300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Алгоритм Хаффмана на входе получает таблицу частотностей символов(байтов) в файле. 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На основании этой таблицы строится дерево кодирования Хаффмана. Т.е. каждому  символу (байту) назначается префикс например - 10011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Далее в сжатый файл записывается последовательность префиксов заменяющая символы(байты)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	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50" y="1952523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50" y="27647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50" y="3646698"/>
            <a:ext cx="443128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